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3879"/>
    <p:restoredTop sz="94662"/>
  </p:normalViewPr>
  <p:slideViewPr>
    <p:cSldViewPr snapToGrid="0">
      <p:cViewPr varScale="1">
        <p:scale>
          <a:sx n="109" d="100"/>
          <a:sy n="109" d="100"/>
        </p:scale>
        <p:origin x="52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29d50546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29d50546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429d50546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Novel read alouds, Math activities</a:t>
            </a:r>
            <a:endParaRPr sz="1200" b="0" i="0" u="none" strike="noStrike" cap="none">
              <a:solidFill>
                <a:schemeClr val="dk1"/>
              </a:solidFill>
              <a:latin typeface="Calibri"/>
              <a:ea typeface="Calibri"/>
              <a:cs typeface="Calibri"/>
              <a:sym typeface="Calibri"/>
            </a:endParaRPr>
          </a:p>
        </p:txBody>
      </p:sp>
      <p:sp>
        <p:nvSpPr>
          <p:cNvPr id="262" name="Google Shape;26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800600" y="4624668"/>
            <a:ext cx="4038600" cy="9334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4800600" y="5562599"/>
            <a:ext cx="4038600" cy="748553"/>
          </a:xfrm>
          <a:prstGeom prst="rect">
            <a:avLst/>
          </a:prstGeom>
          <a:noFill/>
          <a:ln>
            <a:noFill/>
          </a:ln>
        </p:spPr>
        <p:txBody>
          <a:bodyPr spcFirstLastPara="1" wrap="square" lIns="91425" tIns="45700" rIns="91425" bIns="45700"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Google Shape;18;p2"/>
          <p:cNvSpPr txBox="1">
            <a:spLocks noGrp="1"/>
          </p:cNvSpPr>
          <p:nvPr>
            <p:ph type="dt" idx="10"/>
          </p:nvPr>
        </p:nvSpPr>
        <p:spPr>
          <a:xfrm>
            <a:off x="4800600" y="6425640"/>
            <a:ext cx="123264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 name="Google Shape;19;p2"/>
          <p:cNvSpPr txBox="1">
            <a:spLocks noGrp="1"/>
          </p:cNvSpPr>
          <p:nvPr>
            <p:ph type="ftr" idx="11"/>
          </p:nvPr>
        </p:nvSpPr>
        <p:spPr>
          <a:xfrm>
            <a:off x="6311153" y="6425640"/>
            <a:ext cx="2617694"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 name="Google Shape;20;p2"/>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1" name="Google Shape;21;p2"/>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Google Shape;22;p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3" name="Google Shape;23;p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i="0" u="none" strike="noStrike" cap="none">
                <a:solidFill>
                  <a:srgbClr val="B86EB8"/>
                </a:solidFill>
                <a:latin typeface="Rockwell"/>
                <a:ea typeface="Rockwell"/>
                <a:cs typeface="Rockwell"/>
                <a:sym typeface="Rockwell"/>
              </a:rPr>
              <a:t>+</a:t>
            </a:r>
            <a:endParaRPr/>
          </a:p>
        </p:txBody>
      </p:sp>
      <p:sp>
        <p:nvSpPr>
          <p:cNvPr id="24" name="Google Shape;24;p2"/>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5" name="Google Shape;25;p2"/>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105"/>
        <p:cNvGrpSpPr/>
        <p:nvPr/>
      </p:nvGrpSpPr>
      <p:grpSpPr>
        <a:xfrm>
          <a:off x="0" y="0"/>
          <a:ext cx="0" cy="0"/>
          <a:chOff x="0" y="0"/>
          <a:chExt cx="0" cy="0"/>
        </a:xfrm>
      </p:grpSpPr>
      <p:sp>
        <p:nvSpPr>
          <p:cNvPr id="106" name="Google Shape;106;p1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07" name="Google Shape;107;p11"/>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08" name="Google Shape;108;p11"/>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1"/>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10" name="Google Shape;110;p11"/>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11" name="Google Shape;111;p1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1"/>
          <p:cNvSpPr txBox="1">
            <a:spLocks noGrp="1"/>
          </p:cNvSpPr>
          <p:nvPr>
            <p:ph type="body" idx="1"/>
          </p:nvPr>
        </p:nvSpPr>
        <p:spPr>
          <a:xfrm>
            <a:off x="502920" y="1985963"/>
            <a:ext cx="3657413"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13" name="Google Shape;113;p11"/>
          <p:cNvSpPr txBox="1">
            <a:spLocks noGrp="1"/>
          </p:cNvSpPr>
          <p:nvPr>
            <p:ph type="body" idx="2"/>
          </p:nvPr>
        </p:nvSpPr>
        <p:spPr>
          <a:xfrm>
            <a:off x="502920" y="4164965"/>
            <a:ext cx="3657413"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14" name="Google Shape;114;p11"/>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15" name="Google Shape;115;p11"/>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6"/>
        <p:cNvGrpSpPr/>
        <p:nvPr/>
      </p:nvGrpSpPr>
      <p:grpSpPr>
        <a:xfrm>
          <a:off x="0" y="0"/>
          <a:ext cx="0" cy="0"/>
          <a:chOff x="0" y="0"/>
          <a:chExt cx="0" cy="0"/>
        </a:xfrm>
      </p:grpSpPr>
      <p:sp>
        <p:nvSpPr>
          <p:cNvPr id="117" name="Google Shape;117;p12"/>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18" name="Google Shape;118;p1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19" name="Google Shape;119;p12"/>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12"/>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1" name="Google Shape;121;p12"/>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2" name="Google Shape;122;p1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3"/>
        <p:cNvGrpSpPr/>
        <p:nvPr/>
      </p:nvGrpSpPr>
      <p:grpSpPr>
        <a:xfrm>
          <a:off x="0" y="0"/>
          <a:ext cx="0" cy="0"/>
          <a:chOff x="0" y="0"/>
          <a:chExt cx="0" cy="0"/>
        </a:xfrm>
      </p:grpSpPr>
      <p:sp>
        <p:nvSpPr>
          <p:cNvPr id="124" name="Google Shape;124;p13"/>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25" name="Google Shape;125;p13"/>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6" name="Google Shape;126;p13"/>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7" name="Google Shape;127;p1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14"/>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0" name="Google Shape;130;p14"/>
          <p:cNvSpPr txBox="1">
            <a:spLocks noGrp="1"/>
          </p:cNvSpPr>
          <p:nvPr>
            <p:ph type="title"/>
          </p:nvPr>
        </p:nvSpPr>
        <p:spPr>
          <a:xfrm>
            <a:off x="380555" y="2571750"/>
            <a:ext cx="325526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14"/>
          <p:cNvSpPr txBox="1">
            <a:spLocks noGrp="1"/>
          </p:cNvSpPr>
          <p:nvPr>
            <p:ph type="body" idx="1"/>
          </p:nvPr>
        </p:nvSpPr>
        <p:spPr>
          <a:xfrm>
            <a:off x="4168775" y="273050"/>
            <a:ext cx="4597399" cy="5853113"/>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7pPr>
            <a:lvl8pPr marL="3657600" marR="0" lvl="7"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Google Shape;132;p14"/>
          <p:cNvSpPr txBox="1">
            <a:spLocks noGrp="1"/>
          </p:cNvSpPr>
          <p:nvPr>
            <p:ph type="body" idx="2"/>
          </p:nvPr>
        </p:nvSpPr>
        <p:spPr>
          <a:xfrm>
            <a:off x="381093" y="3733800"/>
            <a:ext cx="3255264" cy="23923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Google Shape;133;p14"/>
          <p:cNvSpPr txBox="1">
            <a:spLocks noGrp="1"/>
          </p:cNvSpPr>
          <p:nvPr>
            <p:ph type="dt" idx="10"/>
          </p:nvPr>
        </p:nvSpPr>
        <p:spPr>
          <a:xfrm>
            <a:off x="7391399" y="6423585"/>
            <a:ext cx="1537447"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4" name="Google Shape;134;p14"/>
          <p:cNvSpPr txBox="1">
            <a:spLocks noGrp="1"/>
          </p:cNvSpPr>
          <p:nvPr>
            <p:ph type="ftr" idx="11"/>
          </p:nvPr>
        </p:nvSpPr>
        <p:spPr>
          <a:xfrm>
            <a:off x="3859305" y="6423585"/>
            <a:ext cx="331694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5" name="Google Shape;135;p14"/>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15"/>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8" name="Google Shape;138;p15"/>
          <p:cNvSpPr txBox="1">
            <a:spLocks noGrp="1"/>
          </p:cNvSpPr>
          <p:nvPr>
            <p:ph type="title"/>
          </p:nvPr>
        </p:nvSpPr>
        <p:spPr>
          <a:xfrm>
            <a:off x="4169404" y="3124200"/>
            <a:ext cx="3898272" cy="8715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15"/>
          <p:cNvSpPr>
            <a:spLocks noGrp="1"/>
          </p:cNvSpPr>
          <p:nvPr>
            <p:ph type="pic" idx="2"/>
          </p:nvPr>
        </p:nvSpPr>
        <p:spPr>
          <a:xfrm>
            <a:off x="277906" y="228600"/>
            <a:ext cx="3460658" cy="6345238"/>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Google Shape;140;p15"/>
          <p:cNvSpPr txBox="1">
            <a:spLocks noGrp="1"/>
          </p:cNvSpPr>
          <p:nvPr>
            <p:ph type="body" idx="1"/>
          </p:nvPr>
        </p:nvSpPr>
        <p:spPr>
          <a:xfrm>
            <a:off x="4169404" y="3995737"/>
            <a:ext cx="3898272" cy="2147888"/>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Google Shape;141;p15"/>
          <p:cNvSpPr txBox="1">
            <a:spLocks noGrp="1"/>
          </p:cNvSpPr>
          <p:nvPr>
            <p:ph type="dt" idx="10"/>
          </p:nvPr>
        </p:nvSpPr>
        <p:spPr>
          <a:xfrm>
            <a:off x="7391399" y="6423585"/>
            <a:ext cx="1537447"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2" name="Google Shape;142;p15"/>
          <p:cNvSpPr txBox="1">
            <a:spLocks noGrp="1"/>
          </p:cNvSpPr>
          <p:nvPr>
            <p:ph type="ftr" idx="11"/>
          </p:nvPr>
        </p:nvSpPr>
        <p:spPr>
          <a:xfrm>
            <a:off x="4191000" y="6423585"/>
            <a:ext cx="300513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3" name="Google Shape;143;p15"/>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5"/>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506505" y="4424082"/>
            <a:ext cx="6191157" cy="83371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16"/>
          <p:cNvSpPr>
            <a:spLocks noGrp="1"/>
          </p:cNvSpPr>
          <p:nvPr>
            <p:ph type="pic" idx="2"/>
          </p:nvPr>
        </p:nvSpPr>
        <p:spPr>
          <a:xfrm>
            <a:off x="277905" y="228600"/>
            <a:ext cx="6378389" cy="418795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Google Shape;148;p16"/>
          <p:cNvSpPr txBox="1">
            <a:spLocks noGrp="1"/>
          </p:cNvSpPr>
          <p:nvPr>
            <p:ph type="body" idx="1"/>
          </p:nvPr>
        </p:nvSpPr>
        <p:spPr>
          <a:xfrm>
            <a:off x="506505" y="5257799"/>
            <a:ext cx="6191157" cy="885825"/>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Google Shape;149;p16"/>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0" name="Google Shape;150;p16"/>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1" name="Google Shape;151;p1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16"/>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3" name="Google Shape;153;p16"/>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4" name="Google Shape;154;p16"/>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155"/>
        <p:cNvGrpSpPr/>
        <p:nvPr/>
      </p:nvGrpSpPr>
      <p:grpSpPr>
        <a:xfrm>
          <a:off x="0" y="0"/>
          <a:ext cx="0" cy="0"/>
          <a:chOff x="0" y="0"/>
          <a:chExt cx="0" cy="0"/>
        </a:xfrm>
      </p:grpSpPr>
      <p:sp>
        <p:nvSpPr>
          <p:cNvPr id="156" name="Google Shape;156;p17"/>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7" name="Google Shape;157;p17"/>
          <p:cNvSpPr txBox="1">
            <a:spLocks noGrp="1"/>
          </p:cNvSpPr>
          <p:nvPr>
            <p:ph type="title"/>
          </p:nvPr>
        </p:nvSpPr>
        <p:spPr>
          <a:xfrm>
            <a:off x="380554" y="2571750"/>
            <a:ext cx="6181611"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17"/>
          <p:cNvSpPr txBox="1">
            <a:spLocks noGrp="1"/>
          </p:cNvSpPr>
          <p:nvPr>
            <p:ph type="body" idx="1"/>
          </p:nvPr>
        </p:nvSpPr>
        <p:spPr>
          <a:xfrm>
            <a:off x="381094" y="3733800"/>
            <a:ext cx="6179566" cy="23923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Google Shape;159;p17"/>
          <p:cNvSpPr txBox="1">
            <a:spLocks noGrp="1"/>
          </p:cNvSpPr>
          <p:nvPr>
            <p:ph type="dt" idx="10"/>
          </p:nvPr>
        </p:nvSpPr>
        <p:spPr>
          <a:xfrm>
            <a:off x="5212262" y="6235607"/>
            <a:ext cx="1348398"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0" name="Google Shape;160;p17"/>
          <p:cNvSpPr txBox="1">
            <a:spLocks noGrp="1"/>
          </p:cNvSpPr>
          <p:nvPr>
            <p:ph type="ftr" idx="11"/>
          </p:nvPr>
        </p:nvSpPr>
        <p:spPr>
          <a:xfrm>
            <a:off x="381095" y="6235607"/>
            <a:ext cx="464810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1" name="Google Shape;161;p1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17"/>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63" name="Google Shape;163;p17"/>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4" name="Google Shape;164;p17"/>
          <p:cNvSpPr>
            <a:spLocks noGrp="1"/>
          </p:cNvSpPr>
          <p:nvPr>
            <p:ph type="pic" idx="2"/>
          </p:nvPr>
        </p:nvSpPr>
        <p:spPr>
          <a:xfrm>
            <a:off x="6802438" y="2374940"/>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Google Shape;165;p17"/>
          <p:cNvSpPr>
            <a:spLocks noGrp="1"/>
          </p:cNvSpPr>
          <p:nvPr>
            <p:ph type="pic" idx="3"/>
          </p:nvPr>
        </p:nvSpPr>
        <p:spPr>
          <a:xfrm>
            <a:off x="6802438" y="4535424"/>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166"/>
        <p:cNvGrpSpPr/>
        <p:nvPr/>
      </p:nvGrpSpPr>
      <p:grpSpPr>
        <a:xfrm>
          <a:off x="0" y="0"/>
          <a:ext cx="0" cy="0"/>
          <a:chOff x="0" y="0"/>
          <a:chExt cx="0" cy="0"/>
        </a:xfrm>
      </p:grpSpPr>
      <p:sp>
        <p:nvSpPr>
          <p:cNvPr id="167" name="Google Shape;167;p18"/>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8" name="Google Shape;168;p18"/>
          <p:cNvSpPr txBox="1">
            <a:spLocks noGrp="1"/>
          </p:cNvSpPr>
          <p:nvPr>
            <p:ph type="title"/>
          </p:nvPr>
        </p:nvSpPr>
        <p:spPr>
          <a:xfrm>
            <a:off x="380554" y="2571750"/>
            <a:ext cx="401663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18"/>
          <p:cNvSpPr txBox="1">
            <a:spLocks noGrp="1"/>
          </p:cNvSpPr>
          <p:nvPr>
            <p:ph type="body" idx="1"/>
          </p:nvPr>
        </p:nvSpPr>
        <p:spPr>
          <a:xfrm>
            <a:off x="381094" y="3733800"/>
            <a:ext cx="4015304" cy="23923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Google Shape;170;p18"/>
          <p:cNvSpPr txBox="1">
            <a:spLocks noGrp="1"/>
          </p:cNvSpPr>
          <p:nvPr>
            <p:ph type="dt" idx="10"/>
          </p:nvPr>
        </p:nvSpPr>
        <p:spPr>
          <a:xfrm>
            <a:off x="3048000" y="6235607"/>
            <a:ext cx="1348398"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1" name="Google Shape;171;p18"/>
          <p:cNvSpPr txBox="1">
            <a:spLocks noGrp="1"/>
          </p:cNvSpPr>
          <p:nvPr>
            <p:ph type="ftr" idx="11"/>
          </p:nvPr>
        </p:nvSpPr>
        <p:spPr>
          <a:xfrm>
            <a:off x="381095" y="6235607"/>
            <a:ext cx="259070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2" name="Google Shape;172;p18"/>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p18"/>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74" name="Google Shape;174;p18"/>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5" name="Google Shape;175;p18"/>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6" name="Google Shape;176;p18"/>
          <p:cNvSpPr>
            <a:spLocks noGrp="1"/>
          </p:cNvSpPr>
          <p:nvPr>
            <p:ph type="pic" idx="2"/>
          </p:nvPr>
        </p:nvSpPr>
        <p:spPr>
          <a:xfrm>
            <a:off x="4624388" y="228600"/>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Google Shape;177;p18"/>
          <p:cNvSpPr>
            <a:spLocks noGrp="1"/>
          </p:cNvSpPr>
          <p:nvPr>
            <p:ph type="pic" idx="3"/>
          </p:nvPr>
        </p:nvSpPr>
        <p:spPr>
          <a:xfrm>
            <a:off x="4624388" y="2381663"/>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Google Shape;178;p18"/>
          <p:cNvSpPr>
            <a:spLocks noGrp="1"/>
          </p:cNvSpPr>
          <p:nvPr>
            <p:ph type="pic" idx="4"/>
          </p:nvPr>
        </p:nvSpPr>
        <p:spPr>
          <a:xfrm>
            <a:off x="6803136" y="2381662"/>
            <a:ext cx="2057400" cy="418795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Pictures with Caption, Alt.">
  <p:cSld name="3 Pictures with Caption, Alt.">
    <p:spTree>
      <p:nvGrpSpPr>
        <p:cNvPr id="1" name="Shape 179"/>
        <p:cNvGrpSpPr/>
        <p:nvPr/>
      </p:nvGrpSpPr>
      <p:grpSpPr>
        <a:xfrm>
          <a:off x="0" y="0"/>
          <a:ext cx="0" cy="0"/>
          <a:chOff x="0" y="0"/>
          <a:chExt cx="0" cy="0"/>
        </a:xfrm>
      </p:grpSpPr>
      <p:sp>
        <p:nvSpPr>
          <p:cNvPr id="180" name="Google Shape;180;p1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81" name="Google Shape;181;p19"/>
          <p:cNvSpPr txBox="1">
            <a:spLocks noGrp="1"/>
          </p:cNvSpPr>
          <p:nvPr>
            <p:ph type="title"/>
          </p:nvPr>
        </p:nvSpPr>
        <p:spPr>
          <a:xfrm>
            <a:off x="4953000" y="3124200"/>
            <a:ext cx="3108960" cy="8715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19"/>
          <p:cNvSpPr>
            <a:spLocks noGrp="1"/>
          </p:cNvSpPr>
          <p:nvPr>
            <p:ph type="pic" idx="2"/>
          </p:nvPr>
        </p:nvSpPr>
        <p:spPr>
          <a:xfrm>
            <a:off x="277905" y="2365248"/>
            <a:ext cx="4240119" cy="418795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Google Shape;183;p19"/>
          <p:cNvSpPr txBox="1">
            <a:spLocks noGrp="1"/>
          </p:cNvSpPr>
          <p:nvPr>
            <p:ph type="body" idx="1"/>
          </p:nvPr>
        </p:nvSpPr>
        <p:spPr>
          <a:xfrm>
            <a:off x="4953000" y="3995737"/>
            <a:ext cx="3108960" cy="2147888"/>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Google Shape;184;p19"/>
          <p:cNvSpPr txBox="1">
            <a:spLocks noGrp="1"/>
          </p:cNvSpPr>
          <p:nvPr>
            <p:ph type="dt" idx="10"/>
          </p:nvPr>
        </p:nvSpPr>
        <p:spPr>
          <a:xfrm>
            <a:off x="7391399" y="6423585"/>
            <a:ext cx="1537447"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5" name="Google Shape;185;p19"/>
          <p:cNvSpPr txBox="1">
            <a:spLocks noGrp="1"/>
          </p:cNvSpPr>
          <p:nvPr>
            <p:ph type="ftr" idx="11"/>
          </p:nvPr>
        </p:nvSpPr>
        <p:spPr>
          <a:xfrm>
            <a:off x="4191000" y="6423585"/>
            <a:ext cx="300513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6" name="Google Shape;186;p19"/>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19"/>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
        <p:nvSpPr>
          <p:cNvPr id="188" name="Google Shape;188;p19"/>
          <p:cNvSpPr>
            <a:spLocks noGrp="1"/>
          </p:cNvSpPr>
          <p:nvPr>
            <p:ph type="pic" idx="3"/>
          </p:nvPr>
        </p:nvSpPr>
        <p:spPr>
          <a:xfrm>
            <a:off x="277905" y="228600"/>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Google Shape;189;p19"/>
          <p:cNvSpPr>
            <a:spLocks noGrp="1"/>
          </p:cNvSpPr>
          <p:nvPr>
            <p:ph type="pic" idx="4"/>
          </p:nvPr>
        </p:nvSpPr>
        <p:spPr>
          <a:xfrm>
            <a:off x="2460625" y="228600"/>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90"/>
        <p:cNvGrpSpPr/>
        <p:nvPr/>
      </p:nvGrpSpPr>
      <p:grpSpPr>
        <a:xfrm>
          <a:off x="0" y="0"/>
          <a:ext cx="0" cy="0"/>
          <a:chOff x="0" y="0"/>
          <a:chExt cx="0" cy="0"/>
        </a:xfrm>
      </p:grpSpPr>
      <p:sp>
        <p:nvSpPr>
          <p:cNvPr id="191" name="Google Shape;191;p20"/>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92" name="Google Shape;192;p20"/>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93" name="Google Shape;193;p20"/>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Google Shape;194;p20"/>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Google Shape;195;p20"/>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6" name="Google Shape;196;p20"/>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7" name="Google Shape;197;p20"/>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8" name="Google Shape;28;p3"/>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3"/>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Google Shape;30;p3"/>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Google Shape;31;p3"/>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Google Shape;32;p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34" name="Google Shape;34;p3"/>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98"/>
        <p:cNvGrpSpPr/>
        <p:nvPr/>
      </p:nvGrpSpPr>
      <p:grpSpPr>
        <a:xfrm>
          <a:off x="0" y="0"/>
          <a:ext cx="0" cy="0"/>
          <a:chOff x="0" y="0"/>
          <a:chExt cx="0" cy="0"/>
        </a:xfrm>
      </p:grpSpPr>
      <p:sp>
        <p:nvSpPr>
          <p:cNvPr id="199" name="Google Shape;199;p21"/>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0" name="Google Shape;200;p21"/>
          <p:cNvSpPr txBox="1">
            <a:spLocks noGrp="1"/>
          </p:cNvSpPr>
          <p:nvPr>
            <p:ph type="title"/>
          </p:nvPr>
        </p:nvSpPr>
        <p:spPr>
          <a:xfrm rot="5400000">
            <a:off x="5750720" y="3199794"/>
            <a:ext cx="5171422" cy="68131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Google Shape;202;p21"/>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3" name="Google Shape;203;p21"/>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4" name="Google Shape;204;p2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21"/>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35"/>
        <p:cNvGrpSpPr/>
        <p:nvPr/>
      </p:nvGrpSpPr>
      <p:grpSpPr>
        <a:xfrm>
          <a:off x="0" y="0"/>
          <a:ext cx="0" cy="0"/>
          <a:chOff x="0" y="0"/>
          <a:chExt cx="0" cy="0"/>
        </a:xfrm>
      </p:grpSpPr>
      <p:sp>
        <p:nvSpPr>
          <p:cNvPr id="36" name="Google Shape;36;p4"/>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Google Shape;37;p4"/>
          <p:cNvSpPr txBox="1">
            <a:spLocks noGrp="1"/>
          </p:cNvSpPr>
          <p:nvPr>
            <p:ph type="title"/>
          </p:nvPr>
        </p:nvSpPr>
        <p:spPr>
          <a:xfrm>
            <a:off x="498474" y="134471"/>
            <a:ext cx="7556313" cy="99508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4"/>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9" name="Google Shape;39;p4"/>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0" name="Google Shape;40;p4"/>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1" name="Google Shape;41;p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4"/>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43" name="Google Shape;43;p4"/>
          <p:cNvSpPr txBox="1">
            <a:spLocks noGrp="1"/>
          </p:cNvSpPr>
          <p:nvPr>
            <p:ph type="body" idx="2"/>
          </p:nvPr>
        </p:nvSpPr>
        <p:spPr>
          <a:xfrm>
            <a:off x="498518" y="1129553"/>
            <a:ext cx="7558960" cy="774700"/>
          </a:xfrm>
          <a:prstGeom prst="rect">
            <a:avLst/>
          </a:prstGeom>
          <a:noFill/>
          <a:ln>
            <a:noFill/>
          </a:ln>
        </p:spPr>
        <p:txBody>
          <a:bodyPr spcFirstLastPara="1" wrap="square" lIns="91425" tIns="45700" rIns="91425" bIns="45700" anchor="t" anchorCtr="0"/>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2 Pictures">
  <p:cSld name="Title Slide with 2 Pictures">
    <p:spTree>
      <p:nvGrpSpPr>
        <p:cNvPr id="1" name="Shape 44"/>
        <p:cNvGrpSpPr/>
        <p:nvPr/>
      </p:nvGrpSpPr>
      <p:grpSpPr>
        <a:xfrm>
          <a:off x="0" y="0"/>
          <a:ext cx="0" cy="0"/>
          <a:chOff x="0" y="0"/>
          <a:chExt cx="0" cy="0"/>
        </a:xfrm>
      </p:grpSpPr>
      <p:sp>
        <p:nvSpPr>
          <p:cNvPr id="45" name="Google Shape;45;p5"/>
          <p:cNvSpPr txBox="1">
            <a:spLocks noGrp="1"/>
          </p:cNvSpPr>
          <p:nvPr>
            <p:ph type="ctrTitle"/>
          </p:nvPr>
        </p:nvSpPr>
        <p:spPr>
          <a:xfrm>
            <a:off x="4800600" y="4624668"/>
            <a:ext cx="4038600" cy="9334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
          <p:cNvSpPr txBox="1">
            <a:spLocks noGrp="1"/>
          </p:cNvSpPr>
          <p:nvPr>
            <p:ph type="subTitle" idx="1"/>
          </p:nvPr>
        </p:nvSpPr>
        <p:spPr>
          <a:xfrm>
            <a:off x="4800600" y="5562599"/>
            <a:ext cx="4038600" cy="748553"/>
          </a:xfrm>
          <a:prstGeom prst="rect">
            <a:avLst/>
          </a:prstGeom>
          <a:noFill/>
          <a:ln>
            <a:noFill/>
          </a:ln>
        </p:spPr>
        <p:txBody>
          <a:bodyPr spcFirstLastPara="1" wrap="square" lIns="91425" tIns="45700" rIns="91425" bIns="45700"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47" name="Google Shape;47;p5"/>
          <p:cNvSpPr txBox="1">
            <a:spLocks noGrp="1"/>
          </p:cNvSpPr>
          <p:nvPr>
            <p:ph type="dt" idx="10"/>
          </p:nvPr>
        </p:nvSpPr>
        <p:spPr>
          <a:xfrm>
            <a:off x="4800600" y="6425640"/>
            <a:ext cx="123264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8" name="Google Shape;48;p5"/>
          <p:cNvSpPr txBox="1">
            <a:spLocks noGrp="1"/>
          </p:cNvSpPr>
          <p:nvPr>
            <p:ph type="ftr" idx="11"/>
          </p:nvPr>
        </p:nvSpPr>
        <p:spPr>
          <a:xfrm>
            <a:off x="6311153" y="6425640"/>
            <a:ext cx="2617694"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9" name="Google Shape;49;p5"/>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0" name="Google Shape;50;p5"/>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1" name="Google Shape;51;p5"/>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2" name="Google Shape;52;p5"/>
          <p:cNvSpPr>
            <a:spLocks noGrp="1"/>
          </p:cNvSpPr>
          <p:nvPr>
            <p:ph type="pic" idx="2"/>
          </p:nvPr>
        </p:nvSpPr>
        <p:spPr>
          <a:xfrm>
            <a:off x="4624388" y="228600"/>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3" name="Google Shape;53;p5"/>
          <p:cNvSpPr>
            <a:spLocks noGrp="1"/>
          </p:cNvSpPr>
          <p:nvPr>
            <p:ph type="pic" idx="3"/>
          </p:nvPr>
        </p:nvSpPr>
        <p:spPr>
          <a:xfrm>
            <a:off x="6802438" y="2377440"/>
            <a:ext cx="2057400" cy="2039112"/>
          </a:xfrm>
          <a:prstGeom prst="rect">
            <a:avLst/>
          </a:prstGeom>
          <a:noFill/>
          <a:ln>
            <a:noFill/>
          </a:ln>
        </p:spPr>
        <p:txBody>
          <a:bodyPr spcFirstLastPara="1" wrap="square" lIns="91425" tIns="45700" rIns="91425" bIns="45700"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4" name="Google Shape;54;p5"/>
          <p:cNvSpPr txBox="1">
            <a:spLocks noGrp="1"/>
          </p:cNvSpPr>
          <p:nvPr>
            <p:ph type="body" idx="4"/>
          </p:nvPr>
        </p:nvSpPr>
        <p:spPr>
          <a:xfrm>
            <a:off x="857250" y="1779494"/>
            <a:ext cx="3086100" cy="2040905"/>
          </a:xfrm>
          <a:prstGeom prst="rect">
            <a:avLst/>
          </a:prstGeom>
          <a:noFill/>
          <a:ln>
            <a:noFill/>
          </a:ln>
        </p:spPr>
        <p:txBody>
          <a:bodyPr spcFirstLastPara="1" wrap="square" lIns="45700" tIns="45700" rIns="45700" bIns="45700" anchor="t" anchorCtr="0"/>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Rockwell"/>
                <a:ea typeface="Rockwell"/>
                <a:cs typeface="Rockwell"/>
                <a:sym typeface="Rockwell"/>
              </a:defRPr>
            </a:lvl1pPr>
            <a:lvl2pPr marL="914400" marR="0" lvl="1" indent="-285750" algn="l" rtl="0">
              <a:spcBef>
                <a:spcPts val="600"/>
              </a:spcBef>
              <a:spcAft>
                <a:spcPts val="0"/>
              </a:spcAft>
              <a:buClr>
                <a:srgbClr val="B86EB8"/>
              </a:buClr>
              <a:buSzPts val="900"/>
              <a:buFont typeface="Noto Sans Symbols"/>
              <a:buChar char="■"/>
              <a:defRPr sz="1200" b="0" i="0" u="none" strike="noStrike" cap="none">
                <a:solidFill>
                  <a:srgbClr val="595959"/>
                </a:solidFill>
                <a:latin typeface="Rockwell"/>
                <a:ea typeface="Rockwell"/>
                <a:cs typeface="Rockwell"/>
                <a:sym typeface="Rockwell"/>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595959"/>
                </a:solidFill>
                <a:latin typeface="Rockwell"/>
                <a:ea typeface="Rockwell"/>
                <a:cs typeface="Rockwell"/>
                <a:sym typeface="Rockwell"/>
              </a:defRPr>
            </a:lvl3pPr>
            <a:lvl4pPr marL="1828800" marR="0" lvl="3" indent="-271462" algn="l" rtl="0">
              <a:spcBef>
                <a:spcPts val="600"/>
              </a:spcBef>
              <a:spcAft>
                <a:spcPts val="0"/>
              </a:spcAft>
              <a:buClr>
                <a:srgbClr val="B86EB8"/>
              </a:buClr>
              <a:buSzPts val="675"/>
              <a:buFont typeface="Noto Sans Symbols"/>
              <a:buChar char="■"/>
              <a:defRPr sz="900" b="0" i="0" u="none" strike="noStrike" cap="none">
                <a:solidFill>
                  <a:srgbClr val="595959"/>
                </a:solidFill>
                <a:latin typeface="Rockwell"/>
                <a:ea typeface="Rockwell"/>
                <a:cs typeface="Rockwell"/>
                <a:sym typeface="Rockwell"/>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5" name="Google Shape;55;p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6"/>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8" name="Google Shape;58;p6"/>
          <p:cNvSpPr txBox="1">
            <a:spLocks noGrp="1"/>
          </p:cNvSpPr>
          <p:nvPr>
            <p:ph type="title"/>
          </p:nvPr>
        </p:nvSpPr>
        <p:spPr>
          <a:xfrm>
            <a:off x="2286000" y="3124200"/>
            <a:ext cx="5638800" cy="13620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6"/>
          <p:cNvSpPr txBox="1">
            <a:spLocks noGrp="1"/>
          </p:cNvSpPr>
          <p:nvPr>
            <p:ph type="body" idx="1"/>
          </p:nvPr>
        </p:nvSpPr>
        <p:spPr>
          <a:xfrm>
            <a:off x="2286000" y="4495800"/>
            <a:ext cx="5638800" cy="1500187"/>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spcBef>
                <a:spcPts val="60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60" name="Google Shape;60;p6"/>
          <p:cNvSpPr txBox="1">
            <a:spLocks noGrp="1"/>
          </p:cNvSpPr>
          <p:nvPr>
            <p:ph type="dt" idx="10"/>
          </p:nvPr>
        </p:nvSpPr>
        <p:spPr>
          <a:xfrm>
            <a:off x="658906" y="6248774"/>
            <a:ext cx="14746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Google Shape;61;p6"/>
          <p:cNvSpPr txBox="1">
            <a:spLocks noGrp="1"/>
          </p:cNvSpPr>
          <p:nvPr>
            <p:ph type="ftr" idx="11"/>
          </p:nvPr>
        </p:nvSpPr>
        <p:spPr>
          <a:xfrm>
            <a:off x="2286000" y="6248774"/>
            <a:ext cx="5638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Google Shape;62;p6"/>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6"/>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B86EB8"/>
                </a:solidFill>
                <a:latin typeface="Rockwell"/>
                <a:ea typeface="Rockwell"/>
                <a:cs typeface="Rockwell"/>
                <a:sym typeface="Rockwell"/>
              </a:rPr>
              <a:t>+</a:t>
            </a:r>
            <a:endParaRPr/>
          </a:p>
        </p:txBody>
      </p:sp>
      <p:sp>
        <p:nvSpPr>
          <p:cNvPr id="64" name="Google Shape;64;p6"/>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67" name="Google Shape;67;p7"/>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68" name="Google Shape;68;p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69" name="Google Shape;69;p7"/>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7"/>
          <p:cNvSpPr txBox="1">
            <a:spLocks noGrp="1"/>
          </p:cNvSpPr>
          <p:nvPr>
            <p:ph type="body" idx="1"/>
          </p:nvPr>
        </p:nvSpPr>
        <p:spPr>
          <a:xfrm>
            <a:off x="498518" y="1985963"/>
            <a:ext cx="3657600" cy="41402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7"/>
          <p:cNvSpPr txBox="1">
            <a:spLocks noGrp="1"/>
          </p:cNvSpPr>
          <p:nvPr>
            <p:ph type="body" idx="2"/>
          </p:nvPr>
        </p:nvSpPr>
        <p:spPr>
          <a:xfrm>
            <a:off x="4399878" y="1985963"/>
            <a:ext cx="3657600" cy="41402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7"/>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3" name="Google Shape;73;p7"/>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4" name="Google Shape;74;p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8"/>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77" name="Google Shape;77;p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78" name="Google Shape;78;p8"/>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8"/>
          <p:cNvSpPr txBox="1">
            <a:spLocks noGrp="1"/>
          </p:cNvSpPr>
          <p:nvPr>
            <p:ph type="body" idx="1"/>
          </p:nvPr>
        </p:nvSpPr>
        <p:spPr>
          <a:xfrm>
            <a:off x="497541" y="2447365"/>
            <a:ext cx="3657600" cy="3678797"/>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rtl="0">
              <a:spcBef>
                <a:spcPts val="320"/>
              </a:spcBef>
              <a:spcAft>
                <a:spcPts val="0"/>
              </a:spcAft>
              <a:buClr>
                <a:srgbClr val="B86EB8"/>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rtl="0">
              <a:spcBef>
                <a:spcPts val="320"/>
              </a:spcBef>
              <a:spcAft>
                <a:spcPts val="0"/>
              </a:spcAft>
              <a:buClr>
                <a:srgbClr val="B86EB8"/>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80" name="Google Shape;80;p8"/>
          <p:cNvSpPr txBox="1">
            <a:spLocks noGrp="1"/>
          </p:cNvSpPr>
          <p:nvPr>
            <p:ph type="body" idx="2"/>
          </p:nvPr>
        </p:nvSpPr>
        <p:spPr>
          <a:xfrm>
            <a:off x="4399878" y="2447365"/>
            <a:ext cx="3657600" cy="3678797"/>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04800" algn="l" rtl="0">
              <a:spcBef>
                <a:spcPts val="320"/>
              </a:spcBef>
              <a:spcAft>
                <a:spcPts val="0"/>
              </a:spcAft>
              <a:buClr>
                <a:srgbClr val="B86EB8"/>
              </a:buClr>
              <a:buSzPts val="1200"/>
              <a:buFont typeface="Noto Sans Symbols"/>
              <a:buChar char="■"/>
              <a:defRPr sz="1600" b="0" i="0" u="none" strike="noStrike" cap="none">
                <a:solidFill>
                  <a:srgbClr val="595959"/>
                </a:solidFill>
                <a:latin typeface="Rockwell"/>
                <a:ea typeface="Rockwell"/>
                <a:cs typeface="Rockwell"/>
                <a:sym typeface="Rockwell"/>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7pPr>
            <a:lvl8pPr marL="3657600" marR="0" lvl="7" indent="-304800" algn="l" rtl="0">
              <a:spcBef>
                <a:spcPts val="320"/>
              </a:spcBef>
              <a:spcAft>
                <a:spcPts val="0"/>
              </a:spcAft>
              <a:buClr>
                <a:srgbClr val="B86EB8"/>
              </a:buClr>
              <a:buSzPts val="1200"/>
              <a:buFont typeface="Noto Sans Symbols"/>
              <a:buChar char="■"/>
              <a:defRPr sz="1600" b="0" i="0" u="none" strike="noStrike" cap="none">
                <a:solidFill>
                  <a:srgbClr val="595959"/>
                </a:solidFill>
                <a:latin typeface="Rockwell"/>
                <a:ea typeface="Rockwell"/>
                <a:cs typeface="Rockwell"/>
                <a:sym typeface="Rockwell"/>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rgbClr val="595959"/>
                </a:solidFill>
                <a:latin typeface="Rockwell"/>
                <a:ea typeface="Rockwell"/>
                <a:cs typeface="Rockwell"/>
                <a:sym typeface="Rockwell"/>
              </a:defRPr>
            </a:lvl9pPr>
          </a:lstStyle>
          <a:p>
            <a:endParaRPr/>
          </a:p>
        </p:txBody>
      </p:sp>
      <p:sp>
        <p:nvSpPr>
          <p:cNvPr id="81" name="Google Shape;81;p8"/>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82" name="Google Shape;82;p8"/>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83" name="Google Shape;83;p8"/>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8"/>
          <p:cNvSpPr txBox="1">
            <a:spLocks noGrp="1"/>
          </p:cNvSpPr>
          <p:nvPr>
            <p:ph type="body" idx="3"/>
          </p:nvPr>
        </p:nvSpPr>
        <p:spPr>
          <a:xfrm>
            <a:off x="497541" y="2070847"/>
            <a:ext cx="3657600" cy="322729"/>
          </a:xfrm>
          <a:prstGeom prst="rect">
            <a:avLst/>
          </a:prstGeom>
          <a:solidFill>
            <a:schemeClr val="accent3"/>
          </a:solidFill>
          <a:ln>
            <a:noFill/>
          </a:ln>
        </p:spPr>
        <p:txBody>
          <a:bodyPr spcFirstLastPara="1" wrap="square" lIns="91425" tIns="0" rIns="91425" bIns="0" anchor="ctr" anchorCtr="0"/>
          <a:lstStyle>
            <a:lvl1pPr marL="457200" marR="0" lvl="0" indent="-228600" algn="ctr" rtl="0">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rtl="0">
              <a:spcBef>
                <a:spcPts val="320"/>
              </a:spcBef>
              <a:spcAft>
                <a:spcPts val="0"/>
              </a:spcAft>
              <a:buClr>
                <a:srgbClr val="B86EB8"/>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rtl="0">
              <a:spcBef>
                <a:spcPts val="320"/>
              </a:spcBef>
              <a:spcAft>
                <a:spcPts val="0"/>
              </a:spcAft>
              <a:buClr>
                <a:srgbClr val="B86EB8"/>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
        <p:nvSpPr>
          <p:cNvPr id="85" name="Google Shape;85;p8"/>
          <p:cNvSpPr txBox="1">
            <a:spLocks noGrp="1"/>
          </p:cNvSpPr>
          <p:nvPr>
            <p:ph type="body" idx="4"/>
          </p:nvPr>
        </p:nvSpPr>
        <p:spPr>
          <a:xfrm>
            <a:off x="4399878" y="2070847"/>
            <a:ext cx="3657600" cy="322729"/>
          </a:xfrm>
          <a:prstGeom prst="rect">
            <a:avLst/>
          </a:prstGeom>
          <a:solidFill>
            <a:srgbClr val="A2A2C1"/>
          </a:solidFill>
          <a:ln>
            <a:noFill/>
          </a:ln>
        </p:spPr>
        <p:txBody>
          <a:bodyPr spcFirstLastPara="1" wrap="square" lIns="91425" tIns="0" rIns="91425" bIns="0" anchor="ctr" anchorCtr="0"/>
          <a:lstStyle>
            <a:lvl1pPr marL="457200" marR="0" lvl="0" indent="-228600" algn="ctr" rtl="0">
              <a:spcBef>
                <a:spcPts val="0"/>
              </a:spcBef>
              <a:spcAft>
                <a:spcPts val="0"/>
              </a:spcAft>
              <a:buClr>
                <a:schemeClr val="accent1"/>
              </a:buClr>
              <a:buSzPts val="1350"/>
              <a:buFont typeface="Noto Sans Symbols"/>
              <a:buNone/>
              <a:defRPr sz="18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500"/>
              <a:buFont typeface="Noto Sans Symbols"/>
              <a:buNone/>
              <a:defRPr sz="2000" b="1"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350"/>
              <a:buFont typeface="Noto Sans Symbols"/>
              <a:buNone/>
              <a:defRPr sz="1800" b="1"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1200"/>
              <a:buFont typeface="Noto Sans Symbols"/>
              <a:buNone/>
              <a:defRPr sz="1600" b="1"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5pPr>
            <a:lvl6pPr marL="2743200" marR="0" lvl="5" indent="-228600" algn="l" rtl="0">
              <a:spcBef>
                <a:spcPts val="320"/>
              </a:spcBef>
              <a:spcAft>
                <a:spcPts val="0"/>
              </a:spcAft>
              <a:buClr>
                <a:srgbClr val="B86EB8"/>
              </a:buClr>
              <a:buSzPts val="1200"/>
              <a:buFont typeface="Noto Sans Symbols"/>
              <a:buNone/>
              <a:defRPr sz="1600" b="1" i="0" u="none" strike="noStrike" cap="none">
                <a:solidFill>
                  <a:srgbClr val="595959"/>
                </a:solidFill>
                <a:latin typeface="Rockwell"/>
                <a:ea typeface="Rockwell"/>
                <a:cs typeface="Rockwell"/>
                <a:sym typeface="Rockwell"/>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7pPr>
            <a:lvl8pPr marL="3657600" marR="0" lvl="7" indent="-228600" algn="l" rtl="0">
              <a:spcBef>
                <a:spcPts val="320"/>
              </a:spcBef>
              <a:spcAft>
                <a:spcPts val="0"/>
              </a:spcAft>
              <a:buClr>
                <a:srgbClr val="B86EB8"/>
              </a:buClr>
              <a:buSzPts val="1200"/>
              <a:buFont typeface="Noto Sans Symbols"/>
              <a:buNone/>
              <a:defRPr sz="1600" b="1" i="0" u="none" strike="noStrike" cap="none">
                <a:solidFill>
                  <a:srgbClr val="595959"/>
                </a:solidFill>
                <a:latin typeface="Rockwell"/>
                <a:ea typeface="Rockwell"/>
                <a:cs typeface="Rockwell"/>
                <a:sym typeface="Rockwell"/>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86"/>
        <p:cNvGrpSpPr/>
        <p:nvPr/>
      </p:nvGrpSpPr>
      <p:grpSpPr>
        <a:xfrm>
          <a:off x="0" y="0"/>
          <a:ext cx="0" cy="0"/>
          <a:chOff x="0" y="0"/>
          <a:chExt cx="0" cy="0"/>
        </a:xfrm>
      </p:grpSpPr>
      <p:sp>
        <p:nvSpPr>
          <p:cNvPr id="87" name="Google Shape;87;p9"/>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88" name="Google Shape;88;p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498517" y="1985963"/>
            <a:ext cx="7569157"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0" name="Google Shape;90;p9"/>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Google Shape;91;p9"/>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2" name="Google Shape;92;p9"/>
          <p:cNvSpPr txBox="1">
            <a:spLocks noGrp="1"/>
          </p:cNvSpPr>
          <p:nvPr>
            <p:ph type="body" idx="2"/>
          </p:nvPr>
        </p:nvSpPr>
        <p:spPr>
          <a:xfrm>
            <a:off x="498517" y="4164965"/>
            <a:ext cx="7569157"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3" name="Google Shape;93;p9"/>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4" name="Google Shape;94;p9"/>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95"/>
        <p:cNvGrpSpPr/>
        <p:nvPr/>
      </p:nvGrpSpPr>
      <p:grpSpPr>
        <a:xfrm>
          <a:off x="0" y="0"/>
          <a:ext cx="0" cy="0"/>
          <a:chOff x="0" y="0"/>
          <a:chExt cx="0" cy="0"/>
        </a:xfrm>
      </p:grpSpPr>
      <p:sp>
        <p:nvSpPr>
          <p:cNvPr id="96" name="Google Shape;96;p10"/>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7" name="Google Shape;97;p10"/>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98" name="Google Shape;98;p10"/>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0"/>
          <p:cNvSpPr txBox="1">
            <a:spLocks noGrp="1"/>
          </p:cNvSpPr>
          <p:nvPr>
            <p:ph type="body" idx="1"/>
          </p:nvPr>
        </p:nvSpPr>
        <p:spPr>
          <a:xfrm>
            <a:off x="4410075" y="1985963"/>
            <a:ext cx="3657600"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Google Shape;100;p10"/>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1" name="Google Shape;101;p10"/>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Google Shape;102;p10"/>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Rockwell"/>
                <a:ea typeface="Rockwell"/>
                <a:cs typeface="Rockwell"/>
                <a:sym typeface="Rockwell"/>
              </a:defRPr>
            </a:lvl1pPr>
            <a:lvl2pPr marL="0" marR="0" lvl="1" indent="0" algn="r" rtl="0">
              <a:spcBef>
                <a:spcPts val="0"/>
              </a:spcBef>
              <a:buNone/>
              <a:defRPr sz="1400">
                <a:solidFill>
                  <a:schemeClr val="lt1"/>
                </a:solidFill>
                <a:latin typeface="Rockwell"/>
                <a:ea typeface="Rockwell"/>
                <a:cs typeface="Rockwell"/>
                <a:sym typeface="Rockwell"/>
              </a:defRPr>
            </a:lvl2pPr>
            <a:lvl3pPr marL="0" marR="0" lvl="2" indent="0" algn="r" rtl="0">
              <a:spcBef>
                <a:spcPts val="0"/>
              </a:spcBef>
              <a:buNone/>
              <a:defRPr sz="1400">
                <a:solidFill>
                  <a:schemeClr val="lt1"/>
                </a:solidFill>
                <a:latin typeface="Rockwell"/>
                <a:ea typeface="Rockwell"/>
                <a:cs typeface="Rockwell"/>
                <a:sym typeface="Rockwell"/>
              </a:defRPr>
            </a:lvl3pPr>
            <a:lvl4pPr marL="0" marR="0" lvl="3" indent="0" algn="r" rtl="0">
              <a:spcBef>
                <a:spcPts val="0"/>
              </a:spcBef>
              <a:buNone/>
              <a:defRPr sz="1400">
                <a:solidFill>
                  <a:schemeClr val="lt1"/>
                </a:solidFill>
                <a:latin typeface="Rockwell"/>
                <a:ea typeface="Rockwell"/>
                <a:cs typeface="Rockwell"/>
                <a:sym typeface="Rockwell"/>
              </a:defRPr>
            </a:lvl4pPr>
            <a:lvl5pPr marL="0" marR="0" lvl="4" indent="0" algn="r" rtl="0">
              <a:spcBef>
                <a:spcPts val="0"/>
              </a:spcBef>
              <a:buNone/>
              <a:defRPr sz="1400">
                <a:solidFill>
                  <a:schemeClr val="lt1"/>
                </a:solidFill>
                <a:latin typeface="Rockwell"/>
                <a:ea typeface="Rockwell"/>
                <a:cs typeface="Rockwell"/>
                <a:sym typeface="Rockwell"/>
              </a:defRPr>
            </a:lvl5pPr>
            <a:lvl6pPr marL="0" marR="0" lvl="5" indent="0" algn="r" rtl="0">
              <a:spcBef>
                <a:spcPts val="0"/>
              </a:spcBef>
              <a:buNone/>
              <a:defRPr sz="1400">
                <a:solidFill>
                  <a:schemeClr val="lt1"/>
                </a:solidFill>
                <a:latin typeface="Rockwell"/>
                <a:ea typeface="Rockwell"/>
                <a:cs typeface="Rockwell"/>
                <a:sym typeface="Rockwell"/>
              </a:defRPr>
            </a:lvl6pPr>
            <a:lvl7pPr marL="0" marR="0" lvl="6" indent="0" algn="r" rtl="0">
              <a:spcBef>
                <a:spcPts val="0"/>
              </a:spcBef>
              <a:buNone/>
              <a:defRPr sz="1400">
                <a:solidFill>
                  <a:schemeClr val="lt1"/>
                </a:solidFill>
                <a:latin typeface="Rockwell"/>
                <a:ea typeface="Rockwell"/>
                <a:cs typeface="Rockwell"/>
                <a:sym typeface="Rockwell"/>
              </a:defRPr>
            </a:lvl7pPr>
            <a:lvl8pPr marL="0" marR="0" lvl="7" indent="0" algn="r" rtl="0">
              <a:spcBef>
                <a:spcPts val="0"/>
              </a:spcBef>
              <a:buNone/>
              <a:defRPr sz="1400">
                <a:solidFill>
                  <a:schemeClr val="lt1"/>
                </a:solidFill>
                <a:latin typeface="Rockwell"/>
                <a:ea typeface="Rockwell"/>
                <a:cs typeface="Rockwell"/>
                <a:sym typeface="Rockwell"/>
              </a:defRPr>
            </a:lvl8pPr>
            <a:lvl9pPr marL="0" marR="0" lvl="8" indent="0" algn="r" rtl="0">
              <a:spcBef>
                <a:spcPts val="0"/>
              </a:spcBef>
              <a:buNone/>
              <a:defRPr sz="1400">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0"/>
          <p:cNvSpPr txBox="1">
            <a:spLocks noGrp="1"/>
          </p:cNvSpPr>
          <p:nvPr>
            <p:ph type="body" idx="2"/>
          </p:nvPr>
        </p:nvSpPr>
        <p:spPr>
          <a:xfrm>
            <a:off x="498518" y="1985963"/>
            <a:ext cx="3657600" cy="41402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4" name="Google Shape;104;p10"/>
          <p:cNvSpPr txBox="1">
            <a:spLocks noGrp="1"/>
          </p:cNvSpPr>
          <p:nvPr>
            <p:ph type="body" idx="3"/>
          </p:nvPr>
        </p:nvSpPr>
        <p:spPr>
          <a:xfrm>
            <a:off x="4410075" y="4169664"/>
            <a:ext cx="3657600" cy="196596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Google Shape;12;p1"/>
          <p:cNvSpPr txBox="1">
            <a:spLocks noGrp="1"/>
          </p:cNvSpPr>
          <p:nvPr>
            <p:ph type="dt" idx="10"/>
          </p:nvPr>
        </p:nvSpPr>
        <p:spPr>
          <a:xfrm>
            <a:off x="6795247" y="6423585"/>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1"/>
          <p:cNvSpPr txBox="1">
            <a:spLocks noGrp="1"/>
          </p:cNvSpPr>
          <p:nvPr>
            <p:ph type="ftr" idx="11"/>
          </p:nvPr>
        </p:nvSpPr>
        <p:spPr>
          <a:xfrm>
            <a:off x="201706" y="6423585"/>
            <a:ext cx="6122894"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 name="Google Shape;14;p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alberta.ca/content/mychildslearning/" TargetMode="External"/><Relationship Id="rId4" Type="http://schemas.openxmlformats.org/officeDocument/2006/relationships/hyperlink" Target="https://secure.cbe.ab.ca/owa/redir.aspx?SURL=Q0ZuqwkFLdyjbAJF236JxHqVPJBZ9tVAhU3IH0m3W38m8AunRrnSCGgAdAB0AHAAcwA6AC8ALwBlAGQAdQBjAGEAdABpAG8AbgAuAGEAbABiAGUAcgB0AGEALgBjAGEALwB0AGUAYQBjAGgAZQByAHMALwBwAHIAbwBnAHIAYQBtAC8A&amp;URL=https://education.alberta.ca/teachers/progra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mailto:hawkwoodsc@gmail.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ctrTitle"/>
          </p:nvPr>
        </p:nvSpPr>
        <p:spPr>
          <a:xfrm>
            <a:off x="4140200" y="4622800"/>
            <a:ext cx="4216400" cy="13925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4400"/>
              <a:buFont typeface="Rockwell"/>
              <a:buNone/>
            </a:pPr>
            <a:r>
              <a:rPr lang="en-US" sz="4400" b="0" i="0" u="none" strike="noStrike" cap="none">
                <a:solidFill>
                  <a:schemeClr val="accent1"/>
                </a:solidFill>
                <a:latin typeface="Rockwell"/>
                <a:ea typeface="Rockwell"/>
                <a:cs typeface="Rockwell"/>
                <a:sym typeface="Rockwell"/>
              </a:rPr>
              <a:t>Welcome! </a:t>
            </a:r>
            <a:endParaRPr/>
          </a:p>
        </p:txBody>
      </p:sp>
      <p:sp>
        <p:nvSpPr>
          <p:cNvPr id="211" name="Google Shape;211;p22"/>
          <p:cNvSpPr txBox="1">
            <a:spLocks noGrp="1"/>
          </p:cNvSpPr>
          <p:nvPr>
            <p:ph type="subTitle" idx="1"/>
          </p:nvPr>
        </p:nvSpPr>
        <p:spPr>
          <a:xfrm>
            <a:off x="3632200" y="5410201"/>
            <a:ext cx="5193970" cy="10301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100"/>
              <a:buFont typeface="Noto Sans Symbols"/>
              <a:buNone/>
            </a:pPr>
            <a:r>
              <a:rPr lang="en-US" sz="2800" b="0" i="0" u="none" strike="noStrike" cap="none">
                <a:solidFill>
                  <a:srgbClr val="888888"/>
                </a:solidFill>
                <a:latin typeface="Rockwell"/>
                <a:ea typeface="Rockwell"/>
                <a:cs typeface="Rockwell"/>
                <a:sym typeface="Rockwell"/>
              </a:rPr>
              <a:t>Information about the 201</a:t>
            </a:r>
            <a:r>
              <a:rPr lang="en-US" sz="2800"/>
              <a:t>8</a:t>
            </a:r>
            <a:r>
              <a:rPr lang="en-US" sz="2800" b="0" i="0" u="none" strike="noStrike" cap="none">
                <a:solidFill>
                  <a:srgbClr val="888888"/>
                </a:solidFill>
                <a:latin typeface="Rockwell"/>
                <a:ea typeface="Rockwell"/>
                <a:cs typeface="Rockwell"/>
                <a:sym typeface="Rockwell"/>
              </a:rPr>
              <a:t>-201</a:t>
            </a:r>
            <a:r>
              <a:rPr lang="en-US" sz="2800"/>
              <a:t>9</a:t>
            </a:r>
            <a:r>
              <a:rPr lang="en-US" sz="2800" b="0" i="0" u="none" strike="noStrike" cap="none">
                <a:solidFill>
                  <a:srgbClr val="888888"/>
                </a:solidFill>
                <a:latin typeface="Rockwell"/>
                <a:ea typeface="Rockwell"/>
                <a:cs typeface="Rockwell"/>
                <a:sym typeface="Rockwell"/>
              </a:rPr>
              <a:t> School Year! </a:t>
            </a:r>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812" t="13299" r="25641" b="15296"/>
          <a:stretch/>
        </p:blipFill>
        <p:spPr>
          <a:xfrm rot="5400000">
            <a:off x="773725" y="457200"/>
            <a:ext cx="3329350" cy="36576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232" y="621325"/>
            <a:ext cx="1828800" cy="13474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334" y="2559816"/>
            <a:ext cx="1375297" cy="1736929"/>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936" r="12644"/>
          <a:stretch/>
        </p:blipFill>
        <p:spPr>
          <a:xfrm rot="16200000">
            <a:off x="7069603" y="497870"/>
            <a:ext cx="1569724" cy="15943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Program of Studies</a:t>
            </a:r>
            <a:endParaRPr/>
          </a:p>
        </p:txBody>
      </p:sp>
      <p:sp>
        <p:nvSpPr>
          <p:cNvPr id="271" name="Google Shape;271;p31"/>
          <p:cNvSpPr txBox="1">
            <a:spLocks noGrp="1"/>
          </p:cNvSpPr>
          <p:nvPr>
            <p:ph type="body" idx="1"/>
          </p:nvPr>
        </p:nvSpPr>
        <p:spPr>
          <a:xfrm>
            <a:off x="498474" y="1395046"/>
            <a:ext cx="7556313" cy="4144963"/>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For additional information and resources connected to the Program of Studies, please refer to </a:t>
            </a:r>
            <a:r>
              <a:rPr lang="en-US" sz="2800" b="0" i="0" u="none" strike="noStrike" cap="none" dirty="0" err="1">
                <a:solidFill>
                  <a:srgbClr val="595959"/>
                </a:solidFill>
                <a:latin typeface="Rockwell"/>
                <a:ea typeface="Rockwell"/>
                <a:cs typeface="Rockwell"/>
                <a:sym typeface="Rockwell"/>
              </a:rPr>
              <a:t>education.alberta.ca</a:t>
            </a:r>
            <a:r>
              <a:rPr lang="en-US" sz="2800" b="0" i="0" u="none" strike="noStrike" cap="none" dirty="0">
                <a:solidFill>
                  <a:srgbClr val="595959"/>
                </a:solidFill>
                <a:latin typeface="Rockwell"/>
                <a:ea typeface="Rockwell"/>
                <a:cs typeface="Rockwell"/>
                <a:sym typeface="Rockwell"/>
              </a:rPr>
              <a:t>.  </a:t>
            </a:r>
            <a:endParaRPr dirty="0"/>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The Program of Studies can also be found online at: </a:t>
            </a:r>
            <a:endParaRPr lang="en-US" sz="2800" b="0" i="0" u="none" strike="noStrike" cap="none" dirty="0" smtClean="0">
              <a:solidFill>
                <a:srgbClr val="595959"/>
              </a:solidFill>
              <a:latin typeface="Rockwell"/>
              <a:ea typeface="Rockwell"/>
              <a:cs typeface="Rockwell"/>
              <a:sym typeface="Rockwell"/>
            </a:endParaRPr>
          </a:p>
          <a:p>
            <a:pPr marL="228600" lvl="0" indent="-228600">
              <a:buSzPts val="2100"/>
            </a:pPr>
            <a:r>
              <a:rPr lang="en-US" sz="2800" dirty="0">
                <a:hlinkClick r:id="rId3"/>
              </a:rPr>
              <a:t>https://</a:t>
            </a:r>
            <a:r>
              <a:rPr lang="en-US" sz="2800" dirty="0" err="1">
                <a:hlinkClick r:id="rId3"/>
              </a:rPr>
              <a:t>www.learnalberta.ca</a:t>
            </a:r>
            <a:r>
              <a:rPr lang="en-US" sz="2800" dirty="0">
                <a:hlinkClick r:id="rId3"/>
              </a:rPr>
              <a:t>/content/</a:t>
            </a:r>
            <a:r>
              <a:rPr lang="en-US" sz="2800" dirty="0" err="1">
                <a:hlinkClick r:id="rId3"/>
              </a:rPr>
              <a:t>mychildslearning</a:t>
            </a:r>
            <a:r>
              <a:rPr lang="en-US" sz="2800" dirty="0">
                <a:hlinkClick r:id="rId3"/>
              </a:rPr>
              <a:t>/</a:t>
            </a:r>
            <a:endParaRPr sz="2800" dirty="0"/>
          </a:p>
          <a:p>
            <a:pPr marL="228600" marR="0" lvl="0" indent="-228600" algn="l" rtl="0">
              <a:spcBef>
                <a:spcPts val="2000"/>
              </a:spcBef>
              <a:spcAft>
                <a:spcPts val="0"/>
              </a:spcAft>
              <a:buClr>
                <a:schemeClr val="accent1"/>
              </a:buClr>
              <a:buSzPts val="2100"/>
              <a:buFont typeface="Noto Sans Symbols"/>
              <a:buChar char="■"/>
            </a:pPr>
            <a:r>
              <a:rPr lang="en-US" sz="2800" b="0" i="0" u="sng" strike="noStrike" cap="none" dirty="0">
                <a:solidFill>
                  <a:schemeClr val="hlink"/>
                </a:solidFill>
                <a:latin typeface="Rockwell"/>
                <a:ea typeface="Rockwell"/>
                <a:cs typeface="Rockwell"/>
                <a:sym typeface="Rockwell"/>
                <a:hlinkClick r:id="rId4"/>
              </a:rPr>
              <a:t>https://education.alberta.ca/teachers/program/</a:t>
            </a:r>
            <a:endParaRPr sz="2800" b="0" i="0" u="none" strike="noStrike" cap="none" dirty="0">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Reporting</a:t>
            </a:r>
            <a:endParaRPr/>
          </a:p>
        </p:txBody>
      </p:sp>
      <p:sp>
        <p:nvSpPr>
          <p:cNvPr id="277" name="Google Shape;277;p32"/>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accent1"/>
              </a:buClr>
              <a:buSzPts val="1950"/>
              <a:buFont typeface="Noto Sans Symbols"/>
              <a:buChar char="■"/>
            </a:pPr>
            <a:r>
              <a:rPr lang="en-US" sz="2600" b="0" i="0" u="none" strike="noStrike" cap="none">
                <a:solidFill>
                  <a:srgbClr val="595959"/>
                </a:solidFill>
                <a:latin typeface="Rockwell"/>
                <a:ea typeface="Rockwell"/>
                <a:cs typeface="Rockwell"/>
                <a:sym typeface="Rockwell"/>
              </a:rPr>
              <a:t>Student Led Conferences: November 22</a:t>
            </a:r>
            <a:r>
              <a:rPr lang="en-US" sz="2600"/>
              <a:t> and 23, 2018</a:t>
            </a:r>
            <a:endParaRPr/>
          </a:p>
          <a:p>
            <a:pPr marL="228600" marR="0" lvl="0" indent="-228600" algn="l" rtl="0">
              <a:spcBef>
                <a:spcPts val="2000"/>
              </a:spcBef>
              <a:spcAft>
                <a:spcPts val="0"/>
              </a:spcAft>
              <a:buClr>
                <a:schemeClr val="accent1"/>
              </a:buClr>
              <a:buSzPts val="1950"/>
              <a:buFont typeface="Noto Sans Symbols"/>
              <a:buChar char="■"/>
            </a:pPr>
            <a:r>
              <a:rPr lang="en-US" sz="2600" b="0" i="1" u="none" strike="noStrike" cap="none">
                <a:solidFill>
                  <a:srgbClr val="595959"/>
                </a:solidFill>
                <a:latin typeface="Rockwell"/>
                <a:ea typeface="Rockwell"/>
                <a:cs typeface="Rockwell"/>
                <a:sym typeface="Rockwell"/>
              </a:rPr>
              <a:t>Report cards: De</a:t>
            </a:r>
            <a:r>
              <a:rPr lang="en-US" sz="2600" i="1"/>
              <a:t>cember 20, 2018</a:t>
            </a:r>
            <a:endParaRPr sz="2600" b="0" i="0" u="none" strike="noStrike" cap="none">
              <a:solidFill>
                <a:srgbClr val="595959"/>
              </a:solidFill>
              <a:latin typeface="Rockwell"/>
              <a:ea typeface="Rockwell"/>
              <a:cs typeface="Rockwell"/>
              <a:sym typeface="Rockwell"/>
            </a:endParaRPr>
          </a:p>
          <a:p>
            <a:pPr marL="228600" marR="0" lvl="0" indent="-228600" algn="l" rtl="0">
              <a:spcBef>
                <a:spcPts val="2000"/>
              </a:spcBef>
              <a:spcAft>
                <a:spcPts val="0"/>
              </a:spcAft>
              <a:buClr>
                <a:schemeClr val="accent1"/>
              </a:buClr>
              <a:buSzPts val="1950"/>
              <a:buFont typeface="Noto Sans Symbols"/>
              <a:buChar char="■"/>
            </a:pPr>
            <a:r>
              <a:rPr lang="en-US" sz="2600" b="0" i="0" u="none" strike="noStrike" cap="none">
                <a:solidFill>
                  <a:srgbClr val="595959"/>
                </a:solidFill>
                <a:latin typeface="Rockwell"/>
                <a:ea typeface="Rockwell"/>
                <a:cs typeface="Rockwell"/>
                <a:sym typeface="Rockwell"/>
              </a:rPr>
              <a:t>Student Led Conferences: March 21 and 22, 20</a:t>
            </a:r>
            <a:r>
              <a:rPr lang="en-US" sz="2600"/>
              <a:t>19</a:t>
            </a:r>
            <a:r>
              <a:rPr lang="en-US" sz="2600" b="0" i="0" u="none" strike="noStrike" cap="none">
                <a:solidFill>
                  <a:srgbClr val="595959"/>
                </a:solidFill>
                <a:latin typeface="Rockwell"/>
                <a:ea typeface="Rockwell"/>
                <a:cs typeface="Rockwell"/>
                <a:sym typeface="Rockwell"/>
              </a:rPr>
              <a:t> </a:t>
            </a:r>
            <a:endParaRPr/>
          </a:p>
          <a:p>
            <a:pPr marL="228600" marR="0" lvl="0" indent="-228600" algn="l" rtl="0">
              <a:spcBef>
                <a:spcPts val="2000"/>
              </a:spcBef>
              <a:spcAft>
                <a:spcPts val="0"/>
              </a:spcAft>
              <a:buClr>
                <a:schemeClr val="accent1"/>
              </a:buClr>
              <a:buSzPts val="1950"/>
              <a:buFont typeface="Noto Sans Symbols"/>
              <a:buChar char="■"/>
            </a:pPr>
            <a:r>
              <a:rPr lang="en-US" sz="2600" b="0" i="1" u="none" strike="noStrike" cap="none">
                <a:solidFill>
                  <a:srgbClr val="595959"/>
                </a:solidFill>
                <a:latin typeface="Rockwell"/>
                <a:ea typeface="Rockwell"/>
                <a:cs typeface="Rockwell"/>
                <a:sym typeface="Rockwell"/>
              </a:rPr>
              <a:t>Report Cards:  June 2</a:t>
            </a:r>
            <a:r>
              <a:rPr lang="en-US" sz="2600" i="1"/>
              <a:t>6, 2019</a:t>
            </a:r>
            <a:endParaRPr sz="2600" b="0" i="0" u="none" strike="noStrike" cap="none">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title"/>
          </p:nvPr>
        </p:nvSpPr>
        <p:spPr>
          <a:xfrm>
            <a:off x="498474" y="484094"/>
            <a:ext cx="7556400" cy="111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Field Trips</a:t>
            </a:r>
            <a:endParaRPr/>
          </a:p>
        </p:txBody>
      </p:sp>
      <p:sp>
        <p:nvSpPr>
          <p:cNvPr id="284" name="Google Shape;284;p33"/>
          <p:cNvSpPr txBox="1">
            <a:spLocks noGrp="1"/>
          </p:cNvSpPr>
          <p:nvPr>
            <p:ph type="body" idx="1"/>
          </p:nvPr>
        </p:nvSpPr>
        <p:spPr>
          <a:xfrm>
            <a:off x="498474" y="1981200"/>
            <a:ext cx="7556400" cy="4145100"/>
          </a:xfrm>
          <a:prstGeom prst="rect">
            <a:avLst/>
          </a:prstGeom>
        </p:spPr>
        <p:txBody>
          <a:bodyPr spcFirstLastPara="1" wrap="square" lIns="91425" tIns="45700" rIns="91425" bIns="45700" anchor="t" anchorCtr="0">
            <a:noAutofit/>
          </a:bodyPr>
          <a:lstStyle/>
          <a:p>
            <a:pPr marL="0" lvl="0" indent="0" algn="l" rtl="0">
              <a:spcBef>
                <a:spcPts val="2000"/>
              </a:spcBef>
              <a:spcAft>
                <a:spcPts val="0"/>
              </a:spcAft>
              <a:buNone/>
            </a:pPr>
            <a:r>
              <a:rPr lang="en-US" dirty="0"/>
              <a:t>Shepard Landfill - November 13 or 14, 2018</a:t>
            </a:r>
            <a:endParaRPr dirty="0"/>
          </a:p>
          <a:p>
            <a:pPr marL="0" lvl="0" indent="0" algn="l" rtl="0">
              <a:spcBef>
                <a:spcPts val="2000"/>
              </a:spcBef>
              <a:spcAft>
                <a:spcPts val="0"/>
              </a:spcAft>
              <a:buNone/>
            </a:pPr>
            <a:r>
              <a:rPr lang="en-US" dirty="0"/>
              <a:t>Living </a:t>
            </a:r>
            <a:r>
              <a:rPr lang="en-US" dirty="0" smtClean="0"/>
              <a:t>Soil, Worms </a:t>
            </a:r>
            <a:r>
              <a:rPr lang="en-US" dirty="0"/>
              <a:t>at Work </a:t>
            </a:r>
            <a:r>
              <a:rPr lang="en-US" dirty="0" smtClean="0"/>
              <a:t> </a:t>
            </a:r>
            <a:r>
              <a:rPr lang="en-US" dirty="0"/>
              <a:t>- October 19, 2018</a:t>
            </a:r>
            <a:endParaRPr dirty="0"/>
          </a:p>
          <a:p>
            <a:pPr marL="0" lvl="0" indent="0" algn="l" rtl="0">
              <a:spcBef>
                <a:spcPts val="2000"/>
              </a:spcBef>
              <a:spcAft>
                <a:spcPts val="0"/>
              </a:spcAft>
              <a:buNone/>
            </a:pPr>
            <a:r>
              <a:rPr lang="en-US" dirty="0"/>
              <a:t>Wheels in Motion - March 4 or 5, 2019</a:t>
            </a:r>
            <a:endParaRPr dirty="0"/>
          </a:p>
          <a:p>
            <a:pPr marL="0" lvl="0" indent="0" algn="l" rtl="0">
              <a:spcBef>
                <a:spcPts val="2000"/>
              </a:spcBef>
              <a:spcAft>
                <a:spcPts val="0"/>
              </a:spcAft>
              <a:buNone/>
            </a:pPr>
            <a:r>
              <a:rPr lang="en-US" dirty="0" err="1"/>
              <a:t>Glenbow</a:t>
            </a:r>
            <a:r>
              <a:rPr lang="en-US" dirty="0"/>
              <a:t> Ranch - May 7 or 8, 2019</a:t>
            </a:r>
            <a:endParaRPr dirty="0"/>
          </a:p>
          <a:p>
            <a:pPr marL="0" lvl="0" indent="0" algn="l" rtl="0">
              <a:spcBef>
                <a:spcPts val="2000"/>
              </a:spcBef>
              <a:spcAft>
                <a:spcPts val="0"/>
              </a:spcAft>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4"/>
          <p:cNvPicPr preferRelativeResize="0"/>
          <p:nvPr/>
        </p:nvPicPr>
        <p:blipFill rotWithShape="1">
          <a:blip r:embed="rId3">
            <a:alphaModFix/>
          </a:blip>
          <a:srcRect l="12230" r="8784" b="2"/>
          <a:stretch/>
        </p:blipFill>
        <p:spPr>
          <a:xfrm>
            <a:off x="203200" y="1711013"/>
            <a:ext cx="2307513" cy="4519259"/>
          </a:xfrm>
          <a:prstGeom prst="rect">
            <a:avLst/>
          </a:prstGeom>
          <a:noFill/>
          <a:ln>
            <a:noFill/>
          </a:ln>
        </p:spPr>
      </p:pic>
      <p:sp>
        <p:nvSpPr>
          <p:cNvPr id="290" name="Google Shape;290;p34"/>
          <p:cNvSpPr txBox="1">
            <a:spLocks noGrp="1"/>
          </p:cNvSpPr>
          <p:nvPr>
            <p:ph type="title"/>
          </p:nvPr>
        </p:nvSpPr>
        <p:spPr>
          <a:xfrm>
            <a:off x="208881" y="279401"/>
            <a:ext cx="7868319" cy="11175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4320"/>
              <a:buFont typeface="Rockwell"/>
              <a:buNone/>
            </a:pPr>
            <a:r>
              <a:rPr lang="en-US" sz="4320" b="1" i="0" u="none" strike="noStrike" cap="none">
                <a:solidFill>
                  <a:schemeClr val="accent1"/>
                </a:solidFill>
                <a:latin typeface="Rockwell"/>
                <a:ea typeface="Rockwell"/>
                <a:cs typeface="Rockwell"/>
                <a:sym typeface="Rockwell"/>
              </a:rPr>
              <a:t>Please Consider Volunteering!</a:t>
            </a:r>
            <a:endParaRPr/>
          </a:p>
        </p:txBody>
      </p:sp>
      <p:sp>
        <p:nvSpPr>
          <p:cNvPr id="291" name="Google Shape;291;p34"/>
          <p:cNvSpPr txBox="1">
            <a:spLocks noGrp="1"/>
          </p:cNvSpPr>
          <p:nvPr>
            <p:ph type="body" idx="1"/>
          </p:nvPr>
        </p:nvSpPr>
        <p:spPr>
          <a:xfrm>
            <a:off x="2616200" y="1779686"/>
            <a:ext cx="6332997" cy="50783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Noto Sans Symbols"/>
              <a:buNone/>
            </a:pPr>
            <a:r>
              <a:rPr lang="en-US" sz="1600" b="1" i="0" u="none" strike="noStrike" cap="none">
                <a:solidFill>
                  <a:srgbClr val="595959"/>
                </a:solidFill>
                <a:latin typeface="Rockwell"/>
                <a:ea typeface="Rockwell"/>
                <a:cs typeface="Rockwell"/>
                <a:sym typeface="Rockwell"/>
              </a:rPr>
              <a:t>Hawkwood School Council,</a:t>
            </a:r>
            <a:r>
              <a:rPr lang="en-US" sz="1600" b="0" i="0" u="none" strike="noStrike" cap="none">
                <a:solidFill>
                  <a:srgbClr val="595959"/>
                </a:solidFill>
                <a:latin typeface="Rockwell"/>
                <a:ea typeface="Rockwell"/>
                <a:cs typeface="Rockwell"/>
                <a:sym typeface="Rockwell"/>
              </a:rPr>
              <a:t> with its fundraising partner </a:t>
            </a:r>
            <a:r>
              <a:rPr lang="en-US" sz="1600" b="1" i="0" u="none" strike="noStrike" cap="none">
                <a:solidFill>
                  <a:srgbClr val="595959"/>
                </a:solidFill>
                <a:latin typeface="Rockwell"/>
                <a:ea typeface="Rockwell"/>
                <a:cs typeface="Rockwell"/>
                <a:sym typeface="Rockwell"/>
              </a:rPr>
              <a:t>Friends of Hawkwood School Society, </a:t>
            </a:r>
            <a:r>
              <a:rPr lang="en-US" sz="1600" b="0" i="0" u="none" strike="noStrike" cap="none">
                <a:solidFill>
                  <a:srgbClr val="595959"/>
                </a:solidFill>
                <a:latin typeface="Rockwell"/>
                <a:ea typeface="Rockwell"/>
                <a:cs typeface="Rockwell"/>
                <a:sym typeface="Rockwell"/>
              </a:rPr>
              <a:t>organize social events and fundraisers throughout the school year.</a:t>
            </a:r>
            <a:endParaRPr/>
          </a:p>
          <a:p>
            <a:pPr marL="0" marR="0" lvl="0" indent="0" algn="l" rtl="0">
              <a:lnSpc>
                <a:spcPct val="100000"/>
              </a:lnSpc>
              <a:spcBef>
                <a:spcPts val="3000"/>
              </a:spcBef>
              <a:spcAft>
                <a:spcPts val="0"/>
              </a:spcAft>
              <a:buClr>
                <a:schemeClr val="accent1"/>
              </a:buClr>
              <a:buSzPts val="1200"/>
              <a:buFont typeface="Noto Sans Symbols"/>
              <a:buNone/>
            </a:pPr>
            <a:r>
              <a:rPr lang="en-US" sz="1600" b="0" i="0" u="none" strike="noStrike" cap="none">
                <a:solidFill>
                  <a:srgbClr val="595959"/>
                </a:solidFill>
                <a:latin typeface="Rockwell"/>
                <a:ea typeface="Rockwell"/>
                <a:cs typeface="Rockwell"/>
                <a:sym typeface="Rockwell"/>
              </a:rPr>
              <a:t>Without volunteers, many of the activities that you and your children look forward to may not be able to continue including Fun Lunches, Dances, and Movie Nights.  </a:t>
            </a:r>
            <a:endParaRPr/>
          </a:p>
          <a:p>
            <a:pPr marL="0" marR="0" lvl="0" indent="0" algn="l" rtl="0">
              <a:lnSpc>
                <a:spcPct val="100000"/>
              </a:lnSpc>
              <a:spcBef>
                <a:spcPts val="3000"/>
              </a:spcBef>
              <a:spcAft>
                <a:spcPts val="0"/>
              </a:spcAft>
              <a:buClr>
                <a:schemeClr val="accent1"/>
              </a:buClr>
              <a:buSzPts val="1200"/>
              <a:buFont typeface="Noto Sans Symbols"/>
              <a:buNone/>
            </a:pPr>
            <a:r>
              <a:rPr lang="en-US" sz="1600" b="0" i="0" u="none" strike="noStrike" cap="none">
                <a:solidFill>
                  <a:srgbClr val="595959"/>
                </a:solidFill>
                <a:latin typeface="Rockwell"/>
                <a:ea typeface="Rockwell"/>
                <a:cs typeface="Rockwell"/>
                <a:sym typeface="Rockwell"/>
              </a:rPr>
              <a:t>As well as being lots of fun, these events also raise money that allows School Council to provide additional resources for the whole school like iPads, laptops, field trips, and special resources.</a:t>
            </a:r>
            <a:endParaRPr/>
          </a:p>
          <a:p>
            <a:pPr marL="0" marR="0" lvl="0" indent="0" algn="l" rtl="0">
              <a:lnSpc>
                <a:spcPct val="100000"/>
              </a:lnSpc>
              <a:spcBef>
                <a:spcPts val="3000"/>
              </a:spcBef>
              <a:spcAft>
                <a:spcPts val="0"/>
              </a:spcAft>
              <a:buClr>
                <a:schemeClr val="accent1"/>
              </a:buClr>
              <a:buSzPts val="1200"/>
              <a:buFont typeface="Noto Sans Symbols"/>
              <a:buNone/>
            </a:pPr>
            <a:r>
              <a:rPr lang="en-US" sz="1600" b="0" i="0" u="none" strike="noStrike" cap="none">
                <a:solidFill>
                  <a:srgbClr val="595959"/>
                </a:solidFill>
                <a:latin typeface="Rockwell"/>
                <a:ea typeface="Rockwell"/>
                <a:cs typeface="Rockwell"/>
                <a:sym typeface="Rockwell"/>
              </a:rPr>
              <a:t>We are very willing to work with you to find the right fit. Be it a couple of hours for a special event or on a more regular basis for programs such as Fun Lunches we have a need for you!  </a:t>
            </a:r>
            <a:endParaRPr/>
          </a:p>
          <a:p>
            <a:pPr marL="0" marR="0" lvl="0" indent="0" algn="ctr" rtl="0">
              <a:lnSpc>
                <a:spcPct val="100000"/>
              </a:lnSpc>
              <a:spcBef>
                <a:spcPts val="3000"/>
              </a:spcBef>
              <a:spcAft>
                <a:spcPts val="0"/>
              </a:spcAft>
              <a:buClr>
                <a:schemeClr val="accent1"/>
              </a:buClr>
              <a:buSzPts val="1200"/>
              <a:buFont typeface="Noto Sans Symbols"/>
              <a:buNone/>
            </a:pPr>
            <a:r>
              <a:rPr lang="en-US" sz="1600" b="1" i="0" u="none" strike="noStrike" cap="none">
                <a:solidFill>
                  <a:srgbClr val="595959"/>
                </a:solidFill>
                <a:latin typeface="Rockwell"/>
                <a:ea typeface="Rockwell"/>
                <a:cs typeface="Rockwell"/>
                <a:sym typeface="Rockwell"/>
              </a:rPr>
              <a:t>If you’re interested, please fill out a volunteer form or email </a:t>
            </a:r>
            <a:r>
              <a:rPr lang="en-US" sz="1600" b="1" i="0" u="sng" strike="noStrike" cap="none">
                <a:solidFill>
                  <a:schemeClr val="hlink"/>
                </a:solidFill>
                <a:latin typeface="Rockwell"/>
                <a:ea typeface="Rockwell"/>
                <a:cs typeface="Rockwell"/>
                <a:sym typeface="Rockwell"/>
                <a:hlinkClick r:id="rId4"/>
              </a:rPr>
              <a:t>hawkwoodsc@gmail.com</a:t>
            </a:r>
            <a:r>
              <a:rPr lang="en-US" sz="1600" b="1" i="0" u="none" strike="noStrike" cap="none">
                <a:solidFill>
                  <a:srgbClr val="595959"/>
                </a:solidFill>
                <a:latin typeface="Rockwell"/>
                <a:ea typeface="Rockwell"/>
                <a:cs typeface="Rockwell"/>
                <a:sym typeface="Rockwell"/>
              </a:rPr>
              <a:t> and we will get in touch with you!</a:t>
            </a:r>
            <a:endParaRPr sz="1600" b="1" i="0" u="none" strike="noStrike" cap="none">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Thank you!</a:t>
            </a:r>
            <a:endParaRPr/>
          </a:p>
        </p:txBody>
      </p:sp>
      <p:sp>
        <p:nvSpPr>
          <p:cNvPr id="297" name="Google Shape;297;p35"/>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Thank you so much for coming! </a:t>
            </a:r>
            <a:endParaRPr/>
          </a:p>
          <a:p>
            <a:pPr marL="0" marR="0" lvl="0" indent="0" algn="ctr" rtl="0">
              <a:spcBef>
                <a:spcPts val="200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Please email me with any further </a:t>
            </a:r>
            <a:endParaRPr/>
          </a:p>
          <a:p>
            <a:pPr marL="0" marR="0" lvl="0" indent="0" algn="ctr" rtl="0">
              <a:spcBef>
                <a:spcPts val="200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comments or questions!</a:t>
            </a:r>
            <a:endParaRPr/>
          </a:p>
          <a:p>
            <a:pPr marL="0" marR="0" lvl="0" indent="0" algn="ctr" rtl="0">
              <a:spcBef>
                <a:spcPts val="2000"/>
              </a:spcBef>
              <a:spcAft>
                <a:spcPts val="0"/>
              </a:spcAft>
              <a:buClr>
                <a:schemeClr val="accent1"/>
              </a:buClr>
              <a:buSzPts val="1800"/>
              <a:buFont typeface="Noto Sans Symbols"/>
              <a:buNone/>
            </a:pPr>
            <a:endParaRPr sz="2400" b="0" i="0" u="none" strike="noStrike" cap="none">
              <a:solidFill>
                <a:srgbClr val="595959"/>
              </a:solidFill>
              <a:latin typeface="Rockwell"/>
              <a:ea typeface="Rockwell"/>
              <a:cs typeface="Rockwell"/>
              <a:sym typeface="Rockwell"/>
            </a:endParaRPr>
          </a:p>
          <a:p>
            <a:pPr marL="0" marR="0" lvl="0" indent="0" algn="ctr" rtl="0">
              <a:spcBef>
                <a:spcPts val="2000"/>
              </a:spcBef>
              <a:spcAft>
                <a:spcPts val="0"/>
              </a:spcAft>
              <a:buClr>
                <a:schemeClr val="accent1"/>
              </a:buClr>
              <a:buSzPts val="1800"/>
              <a:buFont typeface="Noto Sans Symbols"/>
              <a:buNone/>
            </a:pPr>
            <a:r>
              <a:rPr lang="en-US" sz="2400"/>
              <a:t>Cindy Yong</a:t>
            </a:r>
            <a:endParaRPr sz="2400" b="0" i="0" u="none" strike="noStrike" cap="none">
              <a:solidFill>
                <a:srgbClr val="595959"/>
              </a:solidFill>
              <a:latin typeface="Rockwell"/>
              <a:ea typeface="Rockwell"/>
              <a:cs typeface="Rockwell"/>
              <a:sym typeface="Rockwell"/>
            </a:endParaRPr>
          </a:p>
          <a:p>
            <a:pPr marL="0" marR="0" lvl="0" indent="0" algn="ctr" rtl="0">
              <a:spcBef>
                <a:spcPts val="2000"/>
              </a:spcBef>
              <a:spcAft>
                <a:spcPts val="0"/>
              </a:spcAft>
              <a:buClr>
                <a:schemeClr val="accent1"/>
              </a:buClr>
              <a:buSzPts val="1800"/>
              <a:buFont typeface="Noto Sans Symbols"/>
              <a:buNone/>
            </a:pPr>
            <a:r>
              <a:rPr lang="en-US" sz="2400" u="none">
                <a:solidFill>
                  <a:srgbClr val="595959"/>
                </a:solidFill>
              </a:rPr>
              <a:t>chyong@cbe.ab.ca</a:t>
            </a:r>
            <a:endParaRPr sz="2400" b="0" i="0" u="none" strike="noStrike" cap="none">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438150" y="381000"/>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dirty="0">
                <a:solidFill>
                  <a:schemeClr val="accent1"/>
                </a:solidFill>
                <a:latin typeface="Rockwell"/>
                <a:ea typeface="Rockwell"/>
                <a:cs typeface="Rockwell"/>
                <a:sym typeface="Rockwell"/>
              </a:rPr>
              <a:t>About </a:t>
            </a:r>
            <a:r>
              <a:rPr lang="en-US" dirty="0"/>
              <a:t>Our Team:</a:t>
            </a:r>
            <a:r>
              <a:rPr lang="en-US" sz="3600" b="0" i="0" u="none" strike="noStrike" cap="none" dirty="0">
                <a:solidFill>
                  <a:schemeClr val="accent1"/>
                </a:solidFill>
                <a:latin typeface="Rockwell"/>
                <a:ea typeface="Rockwell"/>
                <a:cs typeface="Rockwell"/>
                <a:sym typeface="Rockwell"/>
              </a:rPr>
              <a:t/>
            </a:r>
            <a:br>
              <a:rPr lang="en-US" sz="3600" b="0" i="0" u="none" strike="noStrike" cap="none" dirty="0">
                <a:solidFill>
                  <a:schemeClr val="accent1"/>
                </a:solidFill>
                <a:latin typeface="Rockwell"/>
                <a:ea typeface="Rockwell"/>
                <a:cs typeface="Rockwell"/>
                <a:sym typeface="Rockwell"/>
              </a:rPr>
            </a:br>
            <a:endParaRPr sz="3600" b="0" i="0" u="none" strike="noStrike" cap="none" dirty="0">
              <a:solidFill>
                <a:schemeClr val="accent1"/>
              </a:solidFill>
              <a:latin typeface="Rockwell"/>
              <a:ea typeface="Rockwell"/>
              <a:cs typeface="Rockwell"/>
              <a:sym typeface="Rockwell"/>
            </a:endParaRPr>
          </a:p>
        </p:txBody>
      </p:sp>
      <p:sp>
        <p:nvSpPr>
          <p:cNvPr id="222" name="Google Shape;222;p23"/>
          <p:cNvSpPr txBox="1">
            <a:spLocks noGrp="1"/>
          </p:cNvSpPr>
          <p:nvPr>
            <p:ph type="body" idx="1"/>
          </p:nvPr>
        </p:nvSpPr>
        <p:spPr>
          <a:xfrm>
            <a:off x="286797" y="1416275"/>
            <a:ext cx="7587203" cy="4979488"/>
          </a:xfrm>
          <a:prstGeom prst="rect">
            <a:avLst/>
          </a:prstGeom>
          <a:noFill/>
          <a:ln>
            <a:noFill/>
          </a:ln>
        </p:spPr>
        <p:txBody>
          <a:bodyPr spcFirstLastPara="1" wrap="square" lIns="91425" tIns="45700" rIns="91425" bIns="45700" anchor="t" anchorCtr="0">
            <a:noAutofit/>
          </a:bodyPr>
          <a:lstStyle/>
          <a:p>
            <a:pPr marL="0" marR="0" lvl="0" indent="0" algn="l" rtl="0">
              <a:spcBef>
                <a:spcPts val="2000"/>
              </a:spcBef>
              <a:spcAft>
                <a:spcPts val="0"/>
              </a:spcAft>
              <a:buClr>
                <a:schemeClr val="accent1"/>
              </a:buClr>
              <a:buSzPts val="1500"/>
              <a:buFont typeface="Noto Sans Symbols"/>
              <a:buNone/>
            </a:pPr>
            <a:r>
              <a:rPr lang="en-US" sz="2400" dirty="0"/>
              <a:t>Mireille </a:t>
            </a:r>
            <a:r>
              <a:rPr lang="en-US" sz="2400" dirty="0" smtClean="0"/>
              <a:t>Vroom - </a:t>
            </a:r>
            <a:r>
              <a:rPr lang="en-US" sz="2400" dirty="0"/>
              <a:t>4A</a:t>
            </a:r>
            <a:endParaRPr sz="2400" dirty="0"/>
          </a:p>
          <a:p>
            <a:pPr marL="0" marR="0" lvl="0" indent="0" algn="l" rtl="0">
              <a:spcBef>
                <a:spcPts val="2000"/>
              </a:spcBef>
              <a:spcAft>
                <a:spcPts val="0"/>
              </a:spcAft>
              <a:buClr>
                <a:schemeClr val="accent1"/>
              </a:buClr>
              <a:buSzPts val="1500"/>
              <a:buFont typeface="Noto Sans Symbols"/>
              <a:buNone/>
            </a:pPr>
            <a:r>
              <a:rPr lang="en-US" sz="2400" dirty="0"/>
              <a:t>Laurel Mason </a:t>
            </a:r>
            <a:r>
              <a:rPr lang="en-US" sz="2400" dirty="0" smtClean="0"/>
              <a:t>- 4B</a:t>
            </a:r>
            <a:endParaRPr sz="2400" dirty="0"/>
          </a:p>
          <a:p>
            <a:pPr marL="0" marR="0" lvl="0" indent="0" algn="l" rtl="0">
              <a:spcBef>
                <a:spcPts val="2000"/>
              </a:spcBef>
              <a:spcAft>
                <a:spcPts val="0"/>
              </a:spcAft>
              <a:buClr>
                <a:schemeClr val="accent1"/>
              </a:buClr>
              <a:buSzPts val="1500"/>
              <a:buFont typeface="Noto Sans Symbols"/>
              <a:buNone/>
            </a:pPr>
            <a:r>
              <a:rPr lang="en-US" sz="2400" dirty="0" err="1"/>
              <a:t>Shariffa</a:t>
            </a:r>
            <a:r>
              <a:rPr lang="en-US" sz="2400" dirty="0"/>
              <a:t> </a:t>
            </a:r>
            <a:r>
              <a:rPr lang="en-US" sz="2400" dirty="0" err="1"/>
              <a:t>Mawani</a:t>
            </a:r>
            <a:r>
              <a:rPr lang="en-US" sz="2400" dirty="0"/>
              <a:t> </a:t>
            </a:r>
            <a:r>
              <a:rPr lang="en-US" sz="2400" dirty="0" smtClean="0"/>
              <a:t>- 4C</a:t>
            </a:r>
            <a:endParaRPr sz="2400" dirty="0"/>
          </a:p>
          <a:p>
            <a:pPr marL="0" marR="0" lvl="0" indent="0" algn="l" rtl="0">
              <a:spcBef>
                <a:spcPts val="2000"/>
              </a:spcBef>
              <a:spcAft>
                <a:spcPts val="0"/>
              </a:spcAft>
              <a:buClr>
                <a:schemeClr val="accent1"/>
              </a:buClr>
              <a:buSzPts val="1500"/>
              <a:buFont typeface="Noto Sans Symbols"/>
              <a:buNone/>
            </a:pPr>
            <a:r>
              <a:rPr lang="en-US" sz="2400" dirty="0"/>
              <a:t>Cindy Yong </a:t>
            </a:r>
            <a:r>
              <a:rPr lang="en-US" sz="2400" dirty="0" smtClean="0"/>
              <a:t>- 4D</a:t>
            </a:r>
            <a:endParaRPr sz="2400" dirty="0"/>
          </a:p>
          <a:p>
            <a:pPr marL="0" marR="0" lvl="0" indent="0" algn="l" rtl="0">
              <a:spcBef>
                <a:spcPts val="2000"/>
              </a:spcBef>
              <a:spcAft>
                <a:spcPts val="0"/>
              </a:spcAft>
              <a:buClr>
                <a:schemeClr val="accent1"/>
              </a:buClr>
              <a:buSzPts val="1500"/>
              <a:buFont typeface="Noto Sans Symbols"/>
              <a:buNone/>
            </a:pPr>
            <a:r>
              <a:rPr lang="en-US" sz="2400" dirty="0"/>
              <a:t>Reggie McClellan </a:t>
            </a:r>
            <a:r>
              <a:rPr lang="en-US" sz="2400" dirty="0" smtClean="0"/>
              <a:t>- 4/5</a:t>
            </a:r>
            <a:endParaRPr sz="2400" dirty="0"/>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10" r="4568"/>
          <a:stretch/>
        </p:blipFill>
        <p:spPr>
          <a:xfrm>
            <a:off x="3997571" y="2590996"/>
            <a:ext cx="4829908" cy="30557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Communication</a:t>
            </a:r>
            <a:endParaRPr/>
          </a:p>
        </p:txBody>
      </p:sp>
      <p:sp>
        <p:nvSpPr>
          <p:cNvPr id="228" name="Google Shape;228;p24"/>
          <p:cNvSpPr txBox="1">
            <a:spLocks noGrp="1"/>
          </p:cNvSpPr>
          <p:nvPr>
            <p:ph type="body" idx="1"/>
          </p:nvPr>
        </p:nvSpPr>
        <p:spPr>
          <a:xfrm>
            <a:off x="498475" y="1504950"/>
            <a:ext cx="7556500" cy="3999821"/>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accent1"/>
              </a:buClr>
              <a:buSzPts val="2400"/>
              <a:buFont typeface="Arial"/>
              <a:buChar char="▪"/>
            </a:pPr>
            <a:r>
              <a:rPr lang="en-US" sz="3200"/>
              <a:t>Classroom Blog: daily Agenda messages and weekly snapshot of our learning</a:t>
            </a:r>
            <a:endParaRPr sz="3200"/>
          </a:p>
          <a:p>
            <a:pPr marL="228600" marR="0" lvl="0" indent="-228600" algn="l" rtl="0">
              <a:spcBef>
                <a:spcPts val="2000"/>
              </a:spcBef>
              <a:spcAft>
                <a:spcPts val="0"/>
              </a:spcAft>
              <a:buClr>
                <a:schemeClr val="accent1"/>
              </a:buClr>
              <a:buSzPts val="2400"/>
              <a:buFont typeface="Arial"/>
              <a:buChar char="▪"/>
            </a:pPr>
            <a:r>
              <a:rPr lang="en-US" sz="3200" b="0" i="0" u="none" strike="noStrike" cap="none">
                <a:solidFill>
                  <a:srgbClr val="595959"/>
                </a:solidFill>
                <a:latin typeface="Rockwell"/>
                <a:ea typeface="Rockwell"/>
                <a:cs typeface="Rockwell"/>
                <a:sym typeface="Rockwell"/>
              </a:rPr>
              <a:t>Email: </a:t>
            </a:r>
            <a:r>
              <a:rPr lang="en-US" sz="3200"/>
              <a:t>chyong</a:t>
            </a:r>
            <a:r>
              <a:rPr lang="en-US" sz="3200" b="0" i="0" u="none" strike="noStrike" cap="none">
                <a:solidFill>
                  <a:srgbClr val="595959"/>
                </a:solidFill>
                <a:latin typeface="Rockwell"/>
                <a:ea typeface="Rockwell"/>
                <a:cs typeface="Rockwell"/>
                <a:sym typeface="Rockwell"/>
              </a:rPr>
              <a:t>@cbe.ab.ca</a:t>
            </a:r>
            <a:endParaRPr/>
          </a:p>
          <a:p>
            <a:pPr marL="228600" marR="0" lvl="0" indent="-228600" algn="l" rtl="0">
              <a:spcBef>
                <a:spcPts val="2000"/>
              </a:spcBef>
              <a:spcAft>
                <a:spcPts val="0"/>
              </a:spcAft>
              <a:buClr>
                <a:schemeClr val="accent1"/>
              </a:buClr>
              <a:buSzPts val="2400"/>
              <a:buFont typeface="Arial"/>
              <a:buChar char="▪"/>
            </a:pPr>
            <a:r>
              <a:rPr lang="en-US" sz="3200" b="0" i="0" u="none" strike="noStrike" cap="none">
                <a:solidFill>
                  <a:srgbClr val="595959"/>
                </a:solidFill>
                <a:latin typeface="Rockwell"/>
                <a:ea typeface="Rockwell"/>
                <a:cs typeface="Rockwell"/>
                <a:sym typeface="Rockwell"/>
              </a:rPr>
              <a:t>Phone: (403) 777-6</a:t>
            </a:r>
            <a:r>
              <a:rPr lang="en-US" sz="3200"/>
              <a:t>4</a:t>
            </a:r>
            <a:r>
              <a:rPr lang="en-US" sz="3200" b="0" i="0" u="none" strike="noStrike" cap="none">
                <a:solidFill>
                  <a:srgbClr val="595959"/>
                </a:solidFill>
                <a:latin typeface="Rockwell"/>
                <a:ea typeface="Rockwell"/>
                <a:cs typeface="Rockwell"/>
                <a:sym typeface="Rockwell"/>
              </a:rPr>
              <a:t>10</a:t>
            </a:r>
            <a:endParaRPr sz="3200" b="0" i="0" u="none" strike="noStrike" cap="none">
              <a:solidFill>
                <a:srgbClr val="595959"/>
              </a:solidFill>
              <a:latin typeface="Rockwell"/>
              <a:ea typeface="Rockwell"/>
              <a:cs typeface="Rockwell"/>
              <a:sym typeface="Rockwell"/>
            </a:endParaRPr>
          </a:p>
          <a:p>
            <a:pPr marL="228600" marR="0" lvl="0" indent="-228600" algn="l" rtl="0">
              <a:spcBef>
                <a:spcPts val="2000"/>
              </a:spcBef>
              <a:spcAft>
                <a:spcPts val="0"/>
              </a:spcAft>
              <a:buClr>
                <a:schemeClr val="accent1"/>
              </a:buClr>
              <a:buSzPts val="2400"/>
              <a:buFont typeface="Arial"/>
              <a:buChar char="▪"/>
            </a:pPr>
            <a:r>
              <a:rPr lang="en-US" sz="3200" b="0" i="0" u="none" strike="noStrike" cap="none">
                <a:solidFill>
                  <a:srgbClr val="595959"/>
                </a:solidFill>
                <a:latin typeface="Rockwell"/>
                <a:ea typeface="Rockwell"/>
                <a:cs typeface="Rockwell"/>
                <a:sym typeface="Rockwell"/>
              </a:rPr>
              <a:t>School Website </a:t>
            </a:r>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Classroom </a:t>
            </a:r>
            <a:r>
              <a:rPr lang="en-US"/>
              <a:t>Theme</a:t>
            </a:r>
            <a:endParaRPr/>
          </a:p>
        </p:txBody>
      </p:sp>
      <p:sp>
        <p:nvSpPr>
          <p:cNvPr id="234" name="Google Shape;234;p25"/>
          <p:cNvSpPr txBox="1">
            <a:spLocks noGrp="1"/>
          </p:cNvSpPr>
          <p:nvPr>
            <p:ph type="body" idx="1"/>
          </p:nvPr>
        </p:nvSpPr>
        <p:spPr>
          <a:xfrm>
            <a:off x="498474" y="1457325"/>
            <a:ext cx="7280651" cy="3850454"/>
          </a:xfrm>
          <a:prstGeom prst="rect">
            <a:avLst/>
          </a:prstGeom>
          <a:noFill/>
          <a:ln>
            <a:noFill/>
          </a:ln>
        </p:spPr>
        <p:txBody>
          <a:bodyPr spcFirstLastPara="1" wrap="square" lIns="91425" tIns="45700" rIns="91425" bIns="45700" anchor="t" anchorCtr="0">
            <a:noAutofit/>
          </a:bodyPr>
          <a:lstStyle/>
          <a:p>
            <a:pPr marL="228600" marR="0" lvl="0" indent="0" algn="l" rtl="0">
              <a:spcBef>
                <a:spcPts val="2000"/>
              </a:spcBef>
              <a:spcAft>
                <a:spcPts val="0"/>
              </a:spcAft>
              <a:buNone/>
            </a:pPr>
            <a:r>
              <a:rPr lang="en-US" sz="4000"/>
              <a:t>Then, now, I wonder?</a:t>
            </a:r>
            <a:endParaRPr sz="4000" b="0" i="0" u="none" strike="noStrike" cap="none">
              <a:solidFill>
                <a:schemeClr val="dk1"/>
              </a:solidFill>
              <a:latin typeface="Rockwell"/>
              <a:ea typeface="Rockwell"/>
              <a:cs typeface="Rockwell"/>
              <a:sym typeface="Rockwell"/>
            </a:endParaRPr>
          </a:p>
          <a:p>
            <a:pPr marL="0" marR="0" lvl="0" indent="0" algn="l" rtl="0">
              <a:spcBef>
                <a:spcPts val="2000"/>
              </a:spcBef>
              <a:spcAft>
                <a:spcPts val="0"/>
              </a:spcAft>
              <a:buClr>
                <a:schemeClr val="accent1"/>
              </a:buClr>
              <a:buSzPts val="2100"/>
              <a:buFont typeface="Noto Sans Symbols"/>
              <a:buNone/>
            </a:pPr>
            <a:endParaRPr sz="2800" b="0" i="0" u="none" strike="noStrike" cap="none">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a:solidFill>
                <a:srgbClr val="595959"/>
              </a:solidFill>
              <a:latin typeface="Rockwell"/>
              <a:ea typeface="Rockwell"/>
              <a:cs typeface="Rockwell"/>
              <a:sym typeface="Rockwe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863" b="23243"/>
          <a:stretch/>
        </p:blipFill>
        <p:spPr>
          <a:xfrm rot="10800000">
            <a:off x="498474" y="2866292"/>
            <a:ext cx="7779125" cy="29570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Home Learning:</a:t>
            </a:r>
            <a:endParaRPr sz="3600" b="0" i="0" u="none" strike="noStrike" cap="none">
              <a:solidFill>
                <a:schemeClr val="accent1"/>
              </a:solidFill>
              <a:latin typeface="Rockwell"/>
              <a:ea typeface="Rockwell"/>
              <a:cs typeface="Rockwell"/>
              <a:sym typeface="Rockwell"/>
            </a:endParaRPr>
          </a:p>
        </p:txBody>
      </p:sp>
      <p:sp>
        <p:nvSpPr>
          <p:cNvPr id="240" name="Google Shape;240;p26"/>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Daily home reading – 20 minutes each night</a:t>
            </a:r>
            <a:endParaRPr dirty="0"/>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Unfinished classroom work </a:t>
            </a:r>
            <a:endParaRPr dirty="0"/>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Home learning activities </a:t>
            </a:r>
            <a:r>
              <a:rPr lang="en-US" sz="2800" dirty="0"/>
              <a:t>- occasional math </a:t>
            </a:r>
            <a:r>
              <a:rPr lang="en-US" sz="2800" dirty="0" smtClean="0"/>
              <a:t>problems, “bring in an artifact that is</a:t>
            </a:r>
            <a:r>
              <a:rPr lang="mr-IN" sz="2800" dirty="0" smtClean="0"/>
              <a:t>…</a:t>
            </a:r>
            <a:r>
              <a:rPr lang="en-US" sz="2800" dirty="0" smtClean="0"/>
              <a:t>”</a:t>
            </a:r>
            <a:endParaRPr dirty="0"/>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Home Projects: 1-2 for this school year</a:t>
            </a:r>
            <a:endParaRPr sz="2800" b="0" i="0" u="none" strike="noStrike" cap="none" dirty="0">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Gym, Music and Buddies</a:t>
            </a:r>
            <a:endParaRPr/>
          </a:p>
        </p:txBody>
      </p:sp>
      <p:sp>
        <p:nvSpPr>
          <p:cNvPr id="246" name="Google Shape;246;p27"/>
          <p:cNvSpPr txBox="1">
            <a:spLocks noGrp="1"/>
          </p:cNvSpPr>
          <p:nvPr>
            <p:ph type="body" idx="1"/>
          </p:nvPr>
        </p:nvSpPr>
        <p:spPr>
          <a:xfrm>
            <a:off x="498474" y="1009548"/>
            <a:ext cx="7556313" cy="4144963"/>
          </a:xfrm>
          <a:prstGeom prst="rect">
            <a:avLst/>
          </a:prstGeom>
          <a:noFill/>
          <a:ln>
            <a:noFill/>
          </a:ln>
        </p:spPr>
        <p:txBody>
          <a:bodyPr spcFirstLastPara="1" wrap="square" lIns="91425" tIns="45700" rIns="91425" bIns="45700" anchor="t" anchorCtr="0">
            <a:noAutofit/>
          </a:bodyPr>
          <a:lstStyle/>
          <a:p>
            <a:pPr marL="228600" marR="0" lvl="0" indent="-95250" algn="l" rtl="0">
              <a:spcBef>
                <a:spcPts val="0"/>
              </a:spcBef>
              <a:spcAft>
                <a:spcPts val="0"/>
              </a:spcAft>
              <a:buClr>
                <a:schemeClr val="accent1"/>
              </a:buClr>
              <a:buSzPts val="2100"/>
              <a:buFont typeface="Noto Sans Symbols"/>
              <a:buNone/>
            </a:pPr>
            <a:endParaRPr sz="2800" b="0" i="0" u="none" strike="noStrike" cap="none">
              <a:solidFill>
                <a:srgbClr val="595959"/>
              </a:solidFill>
              <a:latin typeface="Rockwell"/>
              <a:ea typeface="Rockwell"/>
              <a:cs typeface="Rockwell"/>
              <a:sym typeface="Rockwell"/>
            </a:endParaRPr>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a:solidFill>
                  <a:srgbClr val="595959"/>
                </a:solidFill>
                <a:latin typeface="Rockwell"/>
                <a:ea typeface="Rockwell"/>
                <a:cs typeface="Rockwell"/>
                <a:sym typeface="Rockwell"/>
              </a:rPr>
              <a:t>Gym with Mike Janzic</a:t>
            </a:r>
            <a:endParaRPr sz="2800" b="0" i="0" u="none" strike="noStrike" cap="none">
              <a:solidFill>
                <a:srgbClr val="595959"/>
              </a:solidFill>
              <a:latin typeface="Rockwell"/>
              <a:ea typeface="Rockwell"/>
              <a:cs typeface="Rockwell"/>
              <a:sym typeface="Rockwell"/>
            </a:endParaRPr>
          </a:p>
          <a:p>
            <a:pPr marL="457200" marR="0" lvl="1" indent="-228600" algn="l" rtl="0">
              <a:spcBef>
                <a:spcPts val="600"/>
              </a:spcBef>
              <a:spcAft>
                <a:spcPts val="0"/>
              </a:spcAft>
              <a:buClr>
                <a:srgbClr val="B86EB8"/>
              </a:buClr>
              <a:buSzPts val="2100"/>
              <a:buFont typeface="Noto Sans Symbols"/>
              <a:buChar char="■"/>
            </a:pPr>
            <a:r>
              <a:rPr lang="en-US" sz="2800" b="0" i="0" u="none" strike="noStrike" cap="none">
                <a:solidFill>
                  <a:srgbClr val="595959"/>
                </a:solidFill>
                <a:latin typeface="Rockwell"/>
                <a:ea typeface="Rockwell"/>
                <a:cs typeface="Rockwell"/>
                <a:sym typeface="Rockwell"/>
              </a:rPr>
              <a:t>Days 1, 2, 4 </a:t>
            </a:r>
            <a:endParaRPr/>
          </a:p>
          <a:p>
            <a:pPr marL="457200" marR="0" lvl="1" indent="-228600" algn="l" rtl="0">
              <a:spcBef>
                <a:spcPts val="600"/>
              </a:spcBef>
              <a:spcAft>
                <a:spcPts val="0"/>
              </a:spcAft>
              <a:buClr>
                <a:srgbClr val="B86EB8"/>
              </a:buClr>
              <a:buSzPts val="2100"/>
              <a:buFont typeface="Noto Sans Symbols"/>
              <a:buChar char="■"/>
            </a:pPr>
            <a:r>
              <a:rPr lang="en-US" sz="2800" b="0" i="0" u="none" strike="noStrike" cap="none">
                <a:solidFill>
                  <a:srgbClr val="595959"/>
                </a:solidFill>
                <a:latin typeface="Rockwell"/>
                <a:ea typeface="Rockwell"/>
                <a:cs typeface="Rockwell"/>
                <a:sym typeface="Rockwell"/>
              </a:rPr>
              <a:t>Daily Physical Activity (D.P.A.) on days with no gym time scheduled</a:t>
            </a:r>
            <a:endParaRPr/>
          </a:p>
          <a:p>
            <a:pPr marL="457200" marR="0" lvl="1" indent="-228600" algn="l" rtl="0">
              <a:spcBef>
                <a:spcPts val="600"/>
              </a:spcBef>
              <a:spcAft>
                <a:spcPts val="0"/>
              </a:spcAft>
              <a:buClr>
                <a:srgbClr val="B86EB8"/>
              </a:buClr>
              <a:buSzPts val="2100"/>
              <a:buFont typeface="Noto Sans Symbols"/>
              <a:buChar char="■"/>
            </a:pPr>
            <a:r>
              <a:rPr lang="en-US" sz="2800" b="0" i="0" u="none" strike="noStrike" cap="none">
                <a:solidFill>
                  <a:srgbClr val="595959"/>
                </a:solidFill>
                <a:latin typeface="Rockwell"/>
                <a:ea typeface="Rockwell"/>
                <a:cs typeface="Rockwell"/>
                <a:sym typeface="Rockwell"/>
              </a:rPr>
              <a:t>Students should wear running shoes in the gym </a:t>
            </a:r>
            <a:endParaRPr/>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a:solidFill>
                  <a:srgbClr val="595959"/>
                </a:solidFill>
                <a:latin typeface="Rockwell"/>
                <a:ea typeface="Rockwell"/>
                <a:cs typeface="Rockwell"/>
                <a:sym typeface="Rockwell"/>
              </a:rPr>
              <a:t>Music with Kristen Smith</a:t>
            </a:r>
            <a:endParaRPr/>
          </a:p>
          <a:p>
            <a:pPr marL="457200" marR="0" lvl="1" indent="-228600" algn="l" rtl="0">
              <a:spcBef>
                <a:spcPts val="600"/>
              </a:spcBef>
              <a:spcAft>
                <a:spcPts val="0"/>
              </a:spcAft>
              <a:buClr>
                <a:srgbClr val="B870B8"/>
              </a:buClr>
              <a:buSzPts val="1950"/>
              <a:buFont typeface="Noto Sans Symbols"/>
              <a:buChar char="●"/>
            </a:pPr>
            <a:r>
              <a:rPr lang="en-US" sz="2600" b="0" i="0" u="none" strike="noStrike" cap="none">
                <a:solidFill>
                  <a:srgbClr val="595959"/>
                </a:solidFill>
                <a:latin typeface="Rockwell"/>
                <a:ea typeface="Rockwell"/>
                <a:cs typeface="Rockwell"/>
                <a:sym typeface="Rockwell"/>
              </a:rPr>
              <a:t>Days 3 and </a:t>
            </a:r>
            <a:r>
              <a:rPr lang="en-US" sz="2600"/>
              <a:t>5</a:t>
            </a:r>
            <a:endParaRPr/>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a:solidFill>
                  <a:srgbClr val="595959"/>
                </a:solidFill>
                <a:latin typeface="Rockwell"/>
                <a:ea typeface="Rockwell"/>
                <a:cs typeface="Rockwell"/>
                <a:sym typeface="Rockwell"/>
              </a:rPr>
              <a:t>Buddies with </a:t>
            </a:r>
            <a:r>
              <a:rPr lang="en-US" sz="2800"/>
              <a:t>PM kindergarten </a:t>
            </a:r>
            <a:r>
              <a:rPr lang="en-US" sz="2800" b="0" i="0" u="none" strike="noStrike" cap="none">
                <a:solidFill>
                  <a:srgbClr val="595959"/>
                </a:solidFill>
                <a:latin typeface="Rockwell"/>
                <a:ea typeface="Rockwell"/>
                <a:cs typeface="Rockwell"/>
                <a:sym typeface="Rockwell"/>
              </a:rPr>
              <a:t>students</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Library Learning Commons</a:t>
            </a:r>
            <a:endParaRPr/>
          </a:p>
        </p:txBody>
      </p:sp>
      <p:sp>
        <p:nvSpPr>
          <p:cNvPr id="252" name="Google Shape;252;p28"/>
          <p:cNvSpPr txBox="1">
            <a:spLocks noGrp="1"/>
          </p:cNvSpPr>
          <p:nvPr>
            <p:ph type="body" idx="1"/>
          </p:nvPr>
        </p:nvSpPr>
        <p:spPr>
          <a:xfrm>
            <a:off x="498474" y="1981200"/>
            <a:ext cx="7556313" cy="4144963"/>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Students are welcome to select books from the Library Learning Commons  </a:t>
            </a:r>
            <a:endParaRPr dirty="0"/>
          </a:p>
          <a:p>
            <a:pPr marL="228600" marR="0" lvl="0" indent="-228600" algn="l" rtl="0">
              <a:spcBef>
                <a:spcPts val="2000"/>
              </a:spcBef>
              <a:spcAft>
                <a:spcPts val="0"/>
              </a:spcAft>
              <a:buClr>
                <a:schemeClr val="accent1"/>
              </a:buClr>
              <a:buSzPts val="2100"/>
              <a:buFont typeface="Noto Sans Symbols"/>
              <a:buChar char="■"/>
            </a:pPr>
            <a:r>
              <a:rPr lang="en-US" sz="2800" b="0" i="0" u="none" strike="noStrike" cap="none" dirty="0">
                <a:solidFill>
                  <a:srgbClr val="595959"/>
                </a:solidFill>
                <a:latin typeface="Rockwell"/>
                <a:ea typeface="Rockwell"/>
                <a:cs typeface="Rockwell"/>
                <a:sym typeface="Rockwell"/>
              </a:rPr>
              <a:t>They are encouraged to choose just right books for their </a:t>
            </a:r>
            <a:r>
              <a:rPr lang="en-US" sz="2800" b="0" i="0" u="none" strike="noStrike" cap="none" dirty="0" smtClean="0">
                <a:solidFill>
                  <a:srgbClr val="595959"/>
                </a:solidFill>
                <a:latin typeface="Rockwell"/>
                <a:ea typeface="Rockwell"/>
                <a:cs typeface="Rockwell"/>
                <a:sym typeface="Rockwell"/>
              </a:rPr>
              <a:t>individual </a:t>
            </a:r>
            <a:r>
              <a:rPr lang="en-US" sz="2800" b="0" i="0" u="none" strike="noStrike" cap="none" dirty="0">
                <a:solidFill>
                  <a:srgbClr val="595959"/>
                </a:solidFill>
                <a:latin typeface="Rockwell"/>
                <a:ea typeface="Rockwell"/>
                <a:cs typeface="Rockwell"/>
                <a:sym typeface="Rockwell"/>
              </a:rPr>
              <a:t>reading </a:t>
            </a:r>
            <a:r>
              <a:rPr lang="en-US" sz="2800" b="0" i="0" u="none" strike="noStrike" cap="none" dirty="0" smtClean="0">
                <a:solidFill>
                  <a:srgbClr val="595959"/>
                </a:solidFill>
                <a:latin typeface="Rockwell"/>
                <a:ea typeface="Rockwell"/>
                <a:cs typeface="Rockwell"/>
                <a:sym typeface="Rockwell"/>
              </a:rPr>
              <a:t>level</a:t>
            </a:r>
            <a:endParaRPr sz="2800" b="0" i="0" u="none" strike="noStrike" cap="none" dirty="0">
              <a:solidFill>
                <a:srgbClr val="595959"/>
              </a:solidFill>
              <a:latin typeface="Rockwell"/>
              <a:ea typeface="Rockwell"/>
              <a:cs typeface="Rockwell"/>
              <a:sym typeface="Rockwell"/>
            </a:endParaRPr>
          </a:p>
          <a:p>
            <a:pPr marL="228600" marR="0" lvl="0" indent="-133350" algn="l" rtl="0">
              <a:spcBef>
                <a:spcPts val="2000"/>
              </a:spcBef>
              <a:spcAft>
                <a:spcPts val="0"/>
              </a:spcAft>
              <a:buClr>
                <a:schemeClr val="accent1"/>
              </a:buClr>
              <a:buSzPts val="1500"/>
              <a:buFont typeface="Noto Sans Symbols"/>
              <a:buNone/>
            </a:pPr>
            <a:endParaRPr sz="2000" b="0" i="0" u="none" strike="noStrike" cap="none" dirty="0">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Classroom Expectations</a:t>
            </a:r>
            <a:endParaRPr/>
          </a:p>
        </p:txBody>
      </p:sp>
      <p:sp>
        <p:nvSpPr>
          <p:cNvPr id="258" name="Google Shape;258;p29"/>
          <p:cNvSpPr txBox="1">
            <a:spLocks noGrp="1"/>
          </p:cNvSpPr>
          <p:nvPr>
            <p:ph type="body" idx="1"/>
          </p:nvPr>
        </p:nvSpPr>
        <p:spPr>
          <a:xfrm>
            <a:off x="498474" y="1129034"/>
            <a:ext cx="7832726" cy="50939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Students are encouraged </a:t>
            </a:r>
            <a:r>
              <a:rPr lang="en-US" sz="2400"/>
              <a:t>and expected</a:t>
            </a:r>
            <a:r>
              <a:rPr lang="en-US" sz="2400" b="0" i="0" u="none" strike="noStrike" cap="none">
                <a:solidFill>
                  <a:srgbClr val="595959"/>
                </a:solidFill>
                <a:latin typeface="Rockwell"/>
                <a:ea typeface="Rockwell"/>
                <a:cs typeface="Rockwell"/>
                <a:sym typeface="Rockwell"/>
              </a:rPr>
              <a:t> to treat each other and school staff in a respectful manner.</a:t>
            </a:r>
            <a:endParaRPr/>
          </a:p>
          <a:p>
            <a:pPr marL="0" marR="0" lvl="0" indent="0" algn="l" rtl="0">
              <a:spcBef>
                <a:spcPts val="200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Class Meetings will be held regularly to provide an opportunity for students to share compliments and concerns in a safe environment.</a:t>
            </a:r>
            <a:endParaRPr/>
          </a:p>
          <a:p>
            <a:pPr marL="0" marR="0" lvl="0" indent="0" algn="l" rtl="0">
              <a:spcBef>
                <a:spcPts val="200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Students are encouraged to solve disagreements with greater independence in Grade 4.</a:t>
            </a:r>
            <a:endParaRPr sz="2400" b="0" i="0" u="none" strike="noStrike" cap="none">
              <a:solidFill>
                <a:srgbClr val="595959"/>
              </a:solidFill>
              <a:latin typeface="Rockwell"/>
              <a:ea typeface="Rockwell"/>
              <a:cs typeface="Rockwell"/>
              <a:sym typeface="Rockwell"/>
            </a:endParaRPr>
          </a:p>
          <a:p>
            <a:pPr marL="0" marR="0" lvl="0" indent="0" algn="l" rtl="0">
              <a:spcBef>
                <a:spcPts val="2000"/>
              </a:spcBef>
              <a:spcAft>
                <a:spcPts val="0"/>
              </a:spcAft>
              <a:buClr>
                <a:schemeClr val="accent1"/>
              </a:buClr>
              <a:buSzPts val="1800"/>
              <a:buFont typeface="Noto Sans Symbols"/>
              <a:buNone/>
            </a:pPr>
            <a:r>
              <a:rPr lang="en-US" sz="2400" b="0" i="0" u="none" strike="noStrike" cap="none">
                <a:solidFill>
                  <a:srgbClr val="595959"/>
                </a:solidFill>
                <a:latin typeface="Rockwell"/>
                <a:ea typeface="Rockwell"/>
                <a:cs typeface="Rockwell"/>
                <a:sym typeface="Rockwell"/>
              </a:rPr>
              <a:t>Situations and students are unique however so if you need support with a situation taking place at school please let me know. I'm happy to help out if there is an immediate concern or an ongoing issue.</a:t>
            </a:r>
            <a:endParaRPr sz="2400" b="0" i="0" u="none" strike="noStrike" cap="none">
              <a:solidFill>
                <a:srgbClr val="000000"/>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a:solidFill>
                  <a:schemeClr val="accent1"/>
                </a:solidFill>
                <a:latin typeface="Rockwell"/>
                <a:ea typeface="Rockwell"/>
                <a:cs typeface="Rockwell"/>
                <a:sym typeface="Rockwell"/>
              </a:rPr>
              <a:t>Absences</a:t>
            </a:r>
            <a:endParaRPr sz="3600" b="0" i="0" u="none" strike="noStrike" cap="none">
              <a:solidFill>
                <a:schemeClr val="accent1"/>
              </a:solidFill>
              <a:latin typeface="Rockwell"/>
              <a:ea typeface="Rockwell"/>
              <a:cs typeface="Rockwell"/>
              <a:sym typeface="Rockwell"/>
            </a:endParaRPr>
          </a:p>
        </p:txBody>
      </p:sp>
      <p:sp>
        <p:nvSpPr>
          <p:cNvPr id="265" name="Google Shape;265;p30"/>
          <p:cNvSpPr txBox="1">
            <a:spLocks noGrp="1"/>
          </p:cNvSpPr>
          <p:nvPr>
            <p:ph type="body" idx="1"/>
          </p:nvPr>
        </p:nvSpPr>
        <p:spPr>
          <a:xfrm>
            <a:off x="523874" y="1473200"/>
            <a:ext cx="7556313" cy="4144963"/>
          </a:xfrm>
          <a:prstGeom prst="rect">
            <a:avLst/>
          </a:prstGeom>
          <a:noFill/>
          <a:ln>
            <a:noFill/>
          </a:ln>
        </p:spPr>
        <p:txBody>
          <a:bodyPr spcFirstLastPara="1" wrap="square" lIns="91425" tIns="45700" rIns="91425" bIns="45700" anchor="t" anchorCtr="0">
            <a:noAutofit/>
          </a:bodyPr>
          <a:lstStyle/>
          <a:p>
            <a:pPr marL="228600" marR="0" lvl="0" indent="0" algn="l" rtl="0">
              <a:spcBef>
                <a:spcPts val="0"/>
              </a:spcBef>
              <a:spcAft>
                <a:spcPts val="0"/>
              </a:spcAft>
              <a:buNone/>
            </a:pPr>
            <a:r>
              <a:rPr lang="en-US" sz="3200" b="0" i="0" u="none" strike="noStrike" cap="none">
                <a:solidFill>
                  <a:srgbClr val="595959"/>
                </a:solidFill>
                <a:latin typeface="Rockwell"/>
                <a:ea typeface="Rockwell"/>
                <a:cs typeface="Rockwell"/>
                <a:sym typeface="Rockwell"/>
              </a:rPr>
              <a:t>If your child will be away from school for a period of time or is leaving during the day for an appointment, a</a:t>
            </a:r>
            <a:r>
              <a:rPr lang="en-US" sz="3200"/>
              <a:t> note </a:t>
            </a:r>
            <a:r>
              <a:rPr lang="en-US" sz="3200" b="0" i="0" u="none" strike="noStrike" cap="none">
                <a:solidFill>
                  <a:srgbClr val="595959"/>
                </a:solidFill>
                <a:latin typeface="Rockwell"/>
                <a:ea typeface="Rockwell"/>
                <a:cs typeface="Rockwell"/>
                <a:sym typeface="Rockwell"/>
              </a:rPr>
              <a:t>is greatly appreciated so that I can plan how to provide them with opportunities to learn what was missed or send notices and work home. </a:t>
            </a:r>
            <a:endParaRPr sz="3200" b="0" i="0" u="none" strike="noStrike" cap="none">
              <a:solidFill>
                <a:srgbClr val="595959"/>
              </a:solidFill>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2598</TotalTime>
  <Words>588</Words>
  <Application>Microsoft Macintosh PowerPoint</Application>
  <PresentationFormat>On-screen Show (4:3)</PresentationFormat>
  <Paragraphs>77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Noto Sans Symbols</vt:lpstr>
      <vt:lpstr>Rockwell</vt:lpstr>
      <vt:lpstr>Arial</vt:lpstr>
      <vt:lpstr>Advantage</vt:lpstr>
      <vt:lpstr>Welcome! </vt:lpstr>
      <vt:lpstr>About Our Team: </vt:lpstr>
      <vt:lpstr>Communication</vt:lpstr>
      <vt:lpstr>Classroom Theme</vt:lpstr>
      <vt:lpstr>Home Learning:</vt:lpstr>
      <vt:lpstr>Gym, Music and Buddies</vt:lpstr>
      <vt:lpstr>Library Learning Commons</vt:lpstr>
      <vt:lpstr>Classroom Expectations</vt:lpstr>
      <vt:lpstr>Absences</vt:lpstr>
      <vt:lpstr>Program of Studies</vt:lpstr>
      <vt:lpstr>Reporting</vt:lpstr>
      <vt:lpstr>Field Trips</vt:lpstr>
      <vt:lpstr>Please Consider Volunteering!</vt:lpstr>
      <vt:lpstr>Thank you!</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cp:lastModifiedBy>Microsoft Office User</cp:lastModifiedBy>
  <cp:revision>10</cp:revision>
  <dcterms:modified xsi:type="dcterms:W3CDTF">2018-09-21T14:29:25Z</dcterms:modified>
</cp:coreProperties>
</file>